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7"/>
  </p:notesMasterIdLst>
  <p:handoutMasterIdLst>
    <p:handoutMasterId r:id="rId28"/>
  </p:handoutMasterIdLst>
  <p:sldIdLst>
    <p:sldId id="306" r:id="rId5"/>
    <p:sldId id="307" r:id="rId6"/>
    <p:sldId id="308" r:id="rId7"/>
    <p:sldId id="309" r:id="rId8"/>
    <p:sldId id="314" r:id="rId9"/>
    <p:sldId id="310" r:id="rId10"/>
    <p:sldId id="316" r:id="rId11"/>
    <p:sldId id="304" r:id="rId12"/>
    <p:sldId id="315" r:id="rId13"/>
    <p:sldId id="305" r:id="rId14"/>
    <p:sldId id="323" r:id="rId15"/>
    <p:sldId id="324" r:id="rId16"/>
    <p:sldId id="325" r:id="rId17"/>
    <p:sldId id="317" r:id="rId18"/>
    <p:sldId id="295" r:id="rId19"/>
    <p:sldId id="318" r:id="rId20"/>
    <p:sldId id="320" r:id="rId21"/>
    <p:sldId id="319" r:id="rId22"/>
    <p:sldId id="321" r:id="rId23"/>
    <p:sldId id="311" r:id="rId24"/>
    <p:sldId id="312" r:id="rId25"/>
    <p:sldId id="326" r:id="rId2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EDBFF0-CCF7-4423-8537-20CDD5E5594B}" v="5" dt="2023-01-23T11:05:34.109"/>
    <p1510:client id="{82A721DA-7FC1-415F-A9AB-56069499B309}" v="1704" vWet="1706" dt="2023-01-23T11:08:24.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392"/>
        <p:guide pos="7056"/>
        <p:guide orient="horz" pos="316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VAL Nicolas" userId="S::nicolas.carval@edu.devinci.fr::5e025f1b-4751-4790-a502-c11ccf55ae2b" providerId="AD" clId="Web-{18EDBFF0-CCF7-4423-8537-20CDD5E5594B}"/>
    <pc:docChg chg="modSld">
      <pc:chgData name="CARVAL Nicolas" userId="S::nicolas.carval@edu.devinci.fr::5e025f1b-4751-4790-a502-c11ccf55ae2b" providerId="AD" clId="Web-{18EDBFF0-CCF7-4423-8537-20CDD5E5594B}" dt="2023-01-23T11:08:36.989" v="41" actId="20577"/>
      <pc:docMkLst>
        <pc:docMk/>
      </pc:docMkLst>
      <pc:sldChg chg="modSp">
        <pc:chgData name="CARVAL Nicolas" userId="S::nicolas.carval@edu.devinci.fr::5e025f1b-4751-4790-a502-c11ccf55ae2b" providerId="AD" clId="Web-{18EDBFF0-CCF7-4423-8537-20CDD5E5594B}" dt="2023-01-23T11:08:36.989" v="41" actId="20577"/>
        <pc:sldMkLst>
          <pc:docMk/>
          <pc:sldMk cId="277827655" sldId="295"/>
        </pc:sldMkLst>
        <pc:graphicFrameChg chg="modGraphic">
          <ac:chgData name="CARVAL Nicolas" userId="S::nicolas.carval@edu.devinci.fr::5e025f1b-4751-4790-a502-c11ccf55ae2b" providerId="AD" clId="Web-{18EDBFF0-CCF7-4423-8537-20CDD5E5594B}" dt="2023-01-23T11:08:36.989" v="41" actId="20577"/>
          <ac:graphicFrameMkLst>
            <pc:docMk/>
            <pc:sldMk cId="277827655" sldId="295"/>
            <ac:graphicFrameMk id="9" creationId="{012ACB3E-2A45-506F-E4DE-984BB1A5AAF5}"/>
          </ac:graphicFrameMkLst>
        </pc:graphicFrameChg>
      </pc:sldChg>
      <pc:sldChg chg="delSp">
        <pc:chgData name="CARVAL Nicolas" userId="S::nicolas.carval@edu.devinci.fr::5e025f1b-4751-4790-a502-c11ccf55ae2b" providerId="AD" clId="Web-{18EDBFF0-CCF7-4423-8537-20CDD5E5594B}" dt="2023-01-23T11:05:34.109" v="2"/>
        <pc:sldMkLst>
          <pc:docMk/>
          <pc:sldMk cId="736528442" sldId="317"/>
        </pc:sldMkLst>
        <pc:spChg chg="del">
          <ac:chgData name="CARVAL Nicolas" userId="S::nicolas.carval@edu.devinci.fr::5e025f1b-4751-4790-a502-c11ccf55ae2b" providerId="AD" clId="Web-{18EDBFF0-CCF7-4423-8537-20CDD5E5594B}" dt="2023-01-23T11:05:34.109" v="2"/>
          <ac:spMkLst>
            <pc:docMk/>
            <pc:sldMk cId="736528442" sldId="317"/>
            <ac:spMk id="3" creationId="{05408798-0DB3-46BF-880E-7BB904D700F6}"/>
          </ac:spMkLst>
        </pc:spChg>
      </pc:sldChg>
      <pc:sldChg chg="modSp">
        <pc:chgData name="CARVAL Nicolas" userId="S::nicolas.carval@edu.devinci.fr::5e025f1b-4751-4790-a502-c11ccf55ae2b" providerId="AD" clId="Web-{18EDBFF0-CCF7-4423-8537-20CDD5E5594B}" dt="2023-01-23T11:04:01.872" v="1" actId="20577"/>
        <pc:sldMkLst>
          <pc:docMk/>
          <pc:sldMk cId="3977730827" sldId="323"/>
        </pc:sldMkLst>
        <pc:spChg chg="mod">
          <ac:chgData name="CARVAL Nicolas" userId="S::nicolas.carval@edu.devinci.fr::5e025f1b-4751-4790-a502-c11ccf55ae2b" providerId="AD" clId="Web-{18EDBFF0-CCF7-4423-8537-20CDD5E5594B}" dt="2023-01-23T11:04:01.872" v="1" actId="20577"/>
          <ac:spMkLst>
            <pc:docMk/>
            <pc:sldMk cId="3977730827" sldId="323"/>
            <ac:spMk id="15" creationId="{E61A708E-DC39-C4B2-FFCF-07D13A3766B2}"/>
          </ac:spMkLst>
        </pc:spChg>
      </pc:sldChg>
    </pc:docChg>
  </pc:docChgLst>
  <pc:docChgLst>
    <pc:chgData name="CARVAL Nicolas" userId="S::nicolas.carval@edu.devinci.fr::5e025f1b-4751-4790-a502-c11ccf55ae2b" providerId="AD" clId="Web-{5969AFBB-2273-43B1-A3AE-C682F3143FC2}"/>
    <pc:docChg chg="modSld">
      <pc:chgData name="CARVAL Nicolas" userId="S::nicolas.carval@edu.devinci.fr::5e025f1b-4751-4790-a502-c11ccf55ae2b" providerId="AD" clId="Web-{5969AFBB-2273-43B1-A3AE-C682F3143FC2}" dt="2023-01-11T12:32:58.594" v="824" actId="1076"/>
      <pc:docMkLst>
        <pc:docMk/>
      </pc:docMkLst>
      <pc:sldChg chg="modSp">
        <pc:chgData name="CARVAL Nicolas" userId="S::nicolas.carval@edu.devinci.fr::5e025f1b-4751-4790-a502-c11ccf55ae2b" providerId="AD" clId="Web-{5969AFBB-2273-43B1-A3AE-C682F3143FC2}" dt="2023-01-11T12:12:19.535" v="574" actId="20577"/>
        <pc:sldMkLst>
          <pc:docMk/>
          <pc:sldMk cId="3124766000" sldId="304"/>
        </pc:sldMkLst>
        <pc:spChg chg="mod">
          <ac:chgData name="CARVAL Nicolas" userId="S::nicolas.carval@edu.devinci.fr::5e025f1b-4751-4790-a502-c11ccf55ae2b" providerId="AD" clId="Web-{5969AFBB-2273-43B1-A3AE-C682F3143FC2}" dt="2023-01-11T12:09:33.686" v="361" actId="20577"/>
          <ac:spMkLst>
            <pc:docMk/>
            <pc:sldMk cId="3124766000" sldId="304"/>
            <ac:spMk id="3" creationId="{D14ABC42-7E22-4F59-A0B6-AD98B5CAE0C5}"/>
          </ac:spMkLst>
        </pc:spChg>
        <pc:spChg chg="mod">
          <ac:chgData name="CARVAL Nicolas" userId="S::nicolas.carval@edu.devinci.fr::5e025f1b-4751-4790-a502-c11ccf55ae2b" providerId="AD" clId="Web-{5969AFBB-2273-43B1-A3AE-C682F3143FC2}" dt="2023-01-11T12:12:19.535" v="574" actId="20577"/>
          <ac:spMkLst>
            <pc:docMk/>
            <pc:sldMk cId="3124766000" sldId="304"/>
            <ac:spMk id="4" creationId="{1FE9CB6C-6FF8-4B8C-9B41-2DDD39B25DE3}"/>
          </ac:spMkLst>
        </pc:spChg>
        <pc:spChg chg="mod">
          <ac:chgData name="CARVAL Nicolas" userId="S::nicolas.carval@edu.devinci.fr::5e025f1b-4751-4790-a502-c11ccf55ae2b" providerId="AD" clId="Web-{5969AFBB-2273-43B1-A3AE-C682F3143FC2}" dt="2023-01-11T12:02:46.812" v="48" actId="20577"/>
          <ac:spMkLst>
            <pc:docMk/>
            <pc:sldMk cId="3124766000" sldId="304"/>
            <ac:spMk id="5" creationId="{2347FB98-C049-45C5-86B4-4CF44B247B2C}"/>
          </ac:spMkLst>
        </pc:spChg>
        <pc:spChg chg="mod">
          <ac:chgData name="CARVAL Nicolas" userId="S::nicolas.carval@edu.devinci.fr::5e025f1b-4751-4790-a502-c11ccf55ae2b" providerId="AD" clId="Web-{5969AFBB-2273-43B1-A3AE-C682F3143FC2}" dt="2023-01-11T12:09:20.279" v="348" actId="20577"/>
          <ac:spMkLst>
            <pc:docMk/>
            <pc:sldMk cId="3124766000" sldId="304"/>
            <ac:spMk id="6" creationId="{5A74CB9D-E60B-4C8A-B4E7-23BC1D9FA66E}"/>
          </ac:spMkLst>
        </pc:spChg>
      </pc:sldChg>
      <pc:sldChg chg="modSp">
        <pc:chgData name="CARVAL Nicolas" userId="S::nicolas.carval@edu.devinci.fr::5e025f1b-4751-4790-a502-c11ccf55ae2b" providerId="AD" clId="Web-{5969AFBB-2273-43B1-A3AE-C682F3143FC2}" dt="2023-01-11T12:01:16.856" v="16" actId="20577"/>
        <pc:sldMkLst>
          <pc:docMk/>
          <pc:sldMk cId="114769864" sldId="306"/>
        </pc:sldMkLst>
        <pc:spChg chg="mod">
          <ac:chgData name="CARVAL Nicolas" userId="S::nicolas.carval@edu.devinci.fr::5e025f1b-4751-4790-a502-c11ccf55ae2b" providerId="AD" clId="Web-{5969AFBB-2273-43B1-A3AE-C682F3143FC2}" dt="2023-01-11T12:01:16.856" v="16" actId="20577"/>
          <ac:spMkLst>
            <pc:docMk/>
            <pc:sldMk cId="114769864" sldId="306"/>
            <ac:spMk id="3" creationId="{A5F14073-9F68-4B7E-A576-26899D58C7A9}"/>
          </ac:spMkLst>
        </pc:spChg>
      </pc:sldChg>
      <pc:sldChg chg="addSp delSp modSp">
        <pc:chgData name="CARVAL Nicolas" userId="S::nicolas.carval@edu.devinci.fr::5e025f1b-4751-4790-a502-c11ccf55ae2b" providerId="AD" clId="Web-{5969AFBB-2273-43B1-A3AE-C682F3143FC2}" dt="2023-01-11T11:50:32.209" v="4" actId="1076"/>
        <pc:sldMkLst>
          <pc:docMk/>
          <pc:sldMk cId="3561473475" sldId="310"/>
        </pc:sldMkLst>
        <pc:picChg chg="add mod">
          <ac:chgData name="CARVAL Nicolas" userId="S::nicolas.carval@edu.devinci.fr::5e025f1b-4751-4790-a502-c11ccf55ae2b" providerId="AD" clId="Web-{5969AFBB-2273-43B1-A3AE-C682F3143FC2}" dt="2023-01-11T11:50:32.209" v="4" actId="1076"/>
          <ac:picMkLst>
            <pc:docMk/>
            <pc:sldMk cId="3561473475" sldId="310"/>
            <ac:picMk id="4" creationId="{ECFBBD06-A1AF-9812-E2AC-93AF90AA7CCB}"/>
          </ac:picMkLst>
        </pc:picChg>
        <pc:picChg chg="del">
          <ac:chgData name="CARVAL Nicolas" userId="S::nicolas.carval@edu.devinci.fr::5e025f1b-4751-4790-a502-c11ccf55ae2b" providerId="AD" clId="Web-{5969AFBB-2273-43B1-A3AE-C682F3143FC2}" dt="2023-01-11T11:50:15.630" v="0"/>
          <ac:picMkLst>
            <pc:docMk/>
            <pc:sldMk cId="3561473475" sldId="310"/>
            <ac:picMk id="7" creationId="{B10147F2-5907-4FEB-D96C-B020FA280B46}"/>
          </ac:picMkLst>
        </pc:picChg>
      </pc:sldChg>
      <pc:sldChg chg="modSp">
        <pc:chgData name="CARVAL Nicolas" userId="S::nicolas.carval@edu.devinci.fr::5e025f1b-4751-4790-a502-c11ccf55ae2b" providerId="AD" clId="Web-{5969AFBB-2273-43B1-A3AE-C682F3143FC2}" dt="2023-01-11T12:31:03.324" v="816" actId="20577"/>
        <pc:sldMkLst>
          <pc:docMk/>
          <pc:sldMk cId="3584772686" sldId="311"/>
        </pc:sldMkLst>
        <pc:spChg chg="mod">
          <ac:chgData name="CARVAL Nicolas" userId="S::nicolas.carval@edu.devinci.fr::5e025f1b-4751-4790-a502-c11ccf55ae2b" providerId="AD" clId="Web-{5969AFBB-2273-43B1-A3AE-C682F3143FC2}" dt="2023-01-11T12:31:03.324" v="816" actId="20577"/>
          <ac:spMkLst>
            <pc:docMk/>
            <pc:sldMk cId="3584772686" sldId="311"/>
            <ac:spMk id="8" creationId="{50061247-EA4F-4DFA-AFCE-648487762CF7}"/>
          </ac:spMkLst>
        </pc:spChg>
      </pc:sldChg>
      <pc:sldChg chg="addSp delSp modSp">
        <pc:chgData name="CARVAL Nicolas" userId="S::nicolas.carval@edu.devinci.fr::5e025f1b-4751-4790-a502-c11ccf55ae2b" providerId="AD" clId="Web-{5969AFBB-2273-43B1-A3AE-C682F3143FC2}" dt="2023-01-11T12:32:58.594" v="824" actId="1076"/>
        <pc:sldMkLst>
          <pc:docMk/>
          <pc:sldMk cId="927313156" sldId="312"/>
        </pc:sldMkLst>
        <pc:picChg chg="add mod">
          <ac:chgData name="CARVAL Nicolas" userId="S::nicolas.carval@edu.devinci.fr::5e025f1b-4751-4790-a502-c11ccf55ae2b" providerId="AD" clId="Web-{5969AFBB-2273-43B1-A3AE-C682F3143FC2}" dt="2023-01-11T12:32:58.594" v="824" actId="1076"/>
          <ac:picMkLst>
            <pc:docMk/>
            <pc:sldMk cId="927313156" sldId="312"/>
            <ac:picMk id="2" creationId="{E2B0ABA7-0F42-ECB0-0ED0-D0F49E2EDF26}"/>
          </ac:picMkLst>
        </pc:picChg>
        <pc:picChg chg="del">
          <ac:chgData name="CARVAL Nicolas" userId="S::nicolas.carval@edu.devinci.fr::5e025f1b-4751-4790-a502-c11ccf55ae2b" providerId="AD" clId="Web-{5969AFBB-2273-43B1-A3AE-C682F3143FC2}" dt="2023-01-11T12:32:27.937" v="817"/>
          <ac:picMkLst>
            <pc:docMk/>
            <pc:sldMk cId="927313156" sldId="312"/>
            <ac:picMk id="8" creationId="{0243DFAE-6347-37B3-1C3E-9CBD2AB68BA6}"/>
          </ac:picMkLst>
        </pc:picChg>
      </pc:sldChg>
      <pc:sldChg chg="addSp delSp modSp">
        <pc:chgData name="CARVAL Nicolas" userId="S::nicolas.carval@edu.devinci.fr::5e025f1b-4751-4790-a502-c11ccf55ae2b" providerId="AD" clId="Web-{5969AFBB-2273-43B1-A3AE-C682F3143FC2}" dt="2023-01-11T12:18:56.268" v="617" actId="1076"/>
        <pc:sldMkLst>
          <pc:docMk/>
          <pc:sldMk cId="2531578728" sldId="318"/>
        </pc:sldMkLst>
        <pc:spChg chg="add del mod">
          <ac:chgData name="CARVAL Nicolas" userId="S::nicolas.carval@edu.devinci.fr::5e025f1b-4751-4790-a502-c11ccf55ae2b" providerId="AD" clId="Web-{5969AFBB-2273-43B1-A3AE-C682F3143FC2}" dt="2023-01-11T11:51:06.444" v="6"/>
          <ac:spMkLst>
            <pc:docMk/>
            <pc:sldMk cId="2531578728" sldId="318"/>
            <ac:spMk id="6" creationId="{7C5D1FE7-9DF3-BD40-82D4-FFAEE4D81938}"/>
          </ac:spMkLst>
        </pc:spChg>
        <pc:picChg chg="del">
          <ac:chgData name="CARVAL Nicolas" userId="S::nicolas.carval@edu.devinci.fr::5e025f1b-4751-4790-a502-c11ccf55ae2b" providerId="AD" clId="Web-{5969AFBB-2273-43B1-A3AE-C682F3143FC2}" dt="2023-01-11T11:51:04.663" v="5"/>
          <ac:picMkLst>
            <pc:docMk/>
            <pc:sldMk cId="2531578728" sldId="318"/>
            <ac:picMk id="5" creationId="{CDEA6A0E-5155-9442-C20E-99CE6338851E}"/>
          </ac:picMkLst>
        </pc:picChg>
        <pc:picChg chg="add mod ord">
          <ac:chgData name="CARVAL Nicolas" userId="S::nicolas.carval@edu.devinci.fr::5e025f1b-4751-4790-a502-c11ccf55ae2b" providerId="AD" clId="Web-{5969AFBB-2273-43B1-A3AE-C682F3143FC2}" dt="2023-01-11T12:18:56.268" v="617" actId="1076"/>
          <ac:picMkLst>
            <pc:docMk/>
            <pc:sldMk cId="2531578728" sldId="318"/>
            <ac:picMk id="7" creationId="{E9678F01-F064-C678-7B2F-B2423DA31A22}"/>
          </ac:picMkLst>
        </pc:picChg>
      </pc:sldChg>
      <pc:sldChg chg="addSp delSp modSp">
        <pc:chgData name="CARVAL Nicolas" userId="S::nicolas.carval@edu.devinci.fr::5e025f1b-4751-4790-a502-c11ccf55ae2b" providerId="AD" clId="Web-{5969AFBB-2273-43B1-A3AE-C682F3143FC2}" dt="2023-01-11T12:19:51.879" v="624" actId="14100"/>
        <pc:sldMkLst>
          <pc:docMk/>
          <pc:sldMk cId="2961517357" sldId="319"/>
        </pc:sldMkLst>
        <pc:spChg chg="add del mod">
          <ac:chgData name="CARVAL Nicolas" userId="S::nicolas.carval@edu.devinci.fr::5e025f1b-4751-4790-a502-c11ccf55ae2b" providerId="AD" clId="Web-{5969AFBB-2273-43B1-A3AE-C682F3143FC2}" dt="2023-01-11T11:53:46.669" v="12"/>
          <ac:spMkLst>
            <pc:docMk/>
            <pc:sldMk cId="2961517357" sldId="319"/>
            <ac:spMk id="6" creationId="{25517D60-88DF-2CE3-7D27-3F3CD9116557}"/>
          </ac:spMkLst>
        </pc:spChg>
        <pc:picChg chg="del">
          <ac:chgData name="CARVAL Nicolas" userId="S::nicolas.carval@edu.devinci.fr::5e025f1b-4751-4790-a502-c11ccf55ae2b" providerId="AD" clId="Web-{5969AFBB-2273-43B1-A3AE-C682F3143FC2}" dt="2023-01-11T11:53:45.137" v="11"/>
          <ac:picMkLst>
            <pc:docMk/>
            <pc:sldMk cId="2961517357" sldId="319"/>
            <ac:picMk id="5" creationId="{11B6DE8C-4E14-E1B3-6EF4-74AD8F03AA67}"/>
          </ac:picMkLst>
        </pc:picChg>
        <pc:picChg chg="add mod ord">
          <ac:chgData name="CARVAL Nicolas" userId="S::nicolas.carval@edu.devinci.fr::5e025f1b-4751-4790-a502-c11ccf55ae2b" providerId="AD" clId="Web-{5969AFBB-2273-43B1-A3AE-C682F3143FC2}" dt="2023-01-11T12:19:51.879" v="624" actId="14100"/>
          <ac:picMkLst>
            <pc:docMk/>
            <pc:sldMk cId="2961517357" sldId="319"/>
            <ac:picMk id="7" creationId="{74643A0F-2053-E748-DB01-C9159CA73AD0}"/>
          </ac:picMkLst>
        </pc:picChg>
      </pc:sldChg>
      <pc:sldChg chg="addSp delSp modSp">
        <pc:chgData name="CARVAL Nicolas" userId="S::nicolas.carval@edu.devinci.fr::5e025f1b-4751-4790-a502-c11ccf55ae2b" providerId="AD" clId="Web-{5969AFBB-2273-43B1-A3AE-C682F3143FC2}" dt="2023-01-11T12:19:59.614" v="625" actId="1076"/>
        <pc:sldMkLst>
          <pc:docMk/>
          <pc:sldMk cId="3684299436" sldId="320"/>
        </pc:sldMkLst>
        <pc:spChg chg="add del mod">
          <ac:chgData name="CARVAL Nicolas" userId="S::nicolas.carval@edu.devinci.fr::5e025f1b-4751-4790-a502-c11ccf55ae2b" providerId="AD" clId="Web-{5969AFBB-2273-43B1-A3AE-C682F3143FC2}" dt="2023-01-11T11:52:40.932" v="10"/>
          <ac:spMkLst>
            <pc:docMk/>
            <pc:sldMk cId="3684299436" sldId="320"/>
            <ac:spMk id="7" creationId="{51AA7ECA-0728-4D3E-C231-37EBCA72C906}"/>
          </ac:spMkLst>
        </pc:spChg>
        <pc:picChg chg="add del mod">
          <ac:chgData name="CARVAL Nicolas" userId="S::nicolas.carval@edu.devinci.fr::5e025f1b-4751-4790-a502-c11ccf55ae2b" providerId="AD" clId="Web-{5969AFBB-2273-43B1-A3AE-C682F3143FC2}" dt="2023-01-11T11:52:38.041" v="8"/>
          <ac:picMkLst>
            <pc:docMk/>
            <pc:sldMk cId="3684299436" sldId="320"/>
            <ac:picMk id="3" creationId="{4963C14F-069E-4534-3DA7-8619C5F55240}"/>
          </ac:picMkLst>
        </pc:picChg>
        <pc:picChg chg="del">
          <ac:chgData name="CARVAL Nicolas" userId="S::nicolas.carval@edu.devinci.fr::5e025f1b-4751-4790-a502-c11ccf55ae2b" providerId="AD" clId="Web-{5969AFBB-2273-43B1-A3AE-C682F3143FC2}" dt="2023-01-11T11:52:39.291" v="9"/>
          <ac:picMkLst>
            <pc:docMk/>
            <pc:sldMk cId="3684299436" sldId="320"/>
            <ac:picMk id="5" creationId="{F6D13751-9C5B-EF9A-1F48-875FBFAFA5A0}"/>
          </ac:picMkLst>
        </pc:picChg>
        <pc:picChg chg="add mod ord">
          <ac:chgData name="CARVAL Nicolas" userId="S::nicolas.carval@edu.devinci.fr::5e025f1b-4751-4790-a502-c11ccf55ae2b" providerId="AD" clId="Web-{5969AFBB-2273-43B1-A3AE-C682F3143FC2}" dt="2023-01-11T12:19:59.614" v="625" actId="1076"/>
          <ac:picMkLst>
            <pc:docMk/>
            <pc:sldMk cId="3684299436" sldId="320"/>
            <ac:picMk id="8" creationId="{9FE59739-964B-D8D2-C7FD-EBAC667A6342}"/>
          </ac:picMkLst>
        </pc:picChg>
      </pc:sldChg>
      <pc:sldChg chg="addSp delSp modSp">
        <pc:chgData name="CARVAL Nicolas" userId="S::nicolas.carval@edu.devinci.fr::5e025f1b-4751-4790-a502-c11ccf55ae2b" providerId="AD" clId="Web-{5969AFBB-2273-43B1-A3AE-C682F3143FC2}" dt="2023-01-11T12:27:38.301" v="629" actId="1076"/>
        <pc:sldMkLst>
          <pc:docMk/>
          <pc:sldMk cId="3604844104" sldId="321"/>
        </pc:sldMkLst>
        <pc:spChg chg="add del mod">
          <ac:chgData name="CARVAL Nicolas" userId="S::nicolas.carval@edu.devinci.fr::5e025f1b-4751-4790-a502-c11ccf55ae2b" providerId="AD" clId="Web-{5969AFBB-2273-43B1-A3AE-C682F3143FC2}" dt="2023-01-11T12:27:24.395" v="627"/>
          <ac:spMkLst>
            <pc:docMk/>
            <pc:sldMk cId="3604844104" sldId="321"/>
            <ac:spMk id="6" creationId="{E9A62CCB-2C9A-57CC-3363-64E3AAC2BA27}"/>
          </ac:spMkLst>
        </pc:spChg>
        <pc:picChg chg="del">
          <ac:chgData name="CARVAL Nicolas" userId="S::nicolas.carval@edu.devinci.fr::5e025f1b-4751-4790-a502-c11ccf55ae2b" providerId="AD" clId="Web-{5969AFBB-2273-43B1-A3AE-C682F3143FC2}" dt="2023-01-11T12:27:23.051" v="626"/>
          <ac:picMkLst>
            <pc:docMk/>
            <pc:sldMk cId="3604844104" sldId="321"/>
            <ac:picMk id="5" creationId="{4015C14A-42D9-D1C6-D13E-741C6360D127}"/>
          </ac:picMkLst>
        </pc:picChg>
        <pc:picChg chg="add mod ord">
          <ac:chgData name="CARVAL Nicolas" userId="S::nicolas.carval@edu.devinci.fr::5e025f1b-4751-4790-a502-c11ccf55ae2b" providerId="AD" clId="Web-{5969AFBB-2273-43B1-A3AE-C682F3143FC2}" dt="2023-01-11T12:27:38.301" v="629" actId="1076"/>
          <ac:picMkLst>
            <pc:docMk/>
            <pc:sldMk cId="3604844104" sldId="321"/>
            <ac:picMk id="7" creationId="{B72F6EE5-65C6-4A0D-E195-7AAADE9365CA}"/>
          </ac:picMkLst>
        </pc:picChg>
      </pc:sldChg>
      <pc:sldChg chg="modSp">
        <pc:chgData name="CARVAL Nicolas" userId="S::nicolas.carval@edu.devinci.fr::5e025f1b-4751-4790-a502-c11ccf55ae2b" providerId="AD" clId="Web-{5969AFBB-2273-43B1-A3AE-C682F3143FC2}" dt="2023-01-11T12:16:48.763" v="609" actId="20577"/>
        <pc:sldMkLst>
          <pc:docMk/>
          <pc:sldMk cId="1527535950" sldId="324"/>
        </pc:sldMkLst>
        <pc:spChg chg="mod">
          <ac:chgData name="CARVAL Nicolas" userId="S::nicolas.carval@edu.devinci.fr::5e025f1b-4751-4790-a502-c11ccf55ae2b" providerId="AD" clId="Web-{5969AFBB-2273-43B1-A3AE-C682F3143FC2}" dt="2023-01-11T12:14:38.712" v="587" actId="1076"/>
          <ac:spMkLst>
            <pc:docMk/>
            <pc:sldMk cId="1527535950" sldId="324"/>
            <ac:spMk id="9" creationId="{B1A54342-0CA3-5A77-3B9B-DE53EEF979AC}"/>
          </ac:spMkLst>
        </pc:spChg>
        <pc:spChg chg="mod">
          <ac:chgData name="CARVAL Nicolas" userId="S::nicolas.carval@edu.devinci.fr::5e025f1b-4751-4790-a502-c11ccf55ae2b" providerId="AD" clId="Web-{5969AFBB-2273-43B1-A3AE-C682F3143FC2}" dt="2023-01-11T12:15:51.730" v="605"/>
          <ac:spMkLst>
            <pc:docMk/>
            <pc:sldMk cId="1527535950" sldId="324"/>
            <ac:spMk id="19" creationId="{739C410F-1FFC-B86A-779A-B5752361E138}"/>
          </ac:spMkLst>
        </pc:spChg>
        <pc:spChg chg="mod">
          <ac:chgData name="CARVAL Nicolas" userId="S::nicolas.carval@edu.devinci.fr::5e025f1b-4751-4790-a502-c11ccf55ae2b" providerId="AD" clId="Web-{5969AFBB-2273-43B1-A3AE-C682F3143FC2}" dt="2023-01-11T12:16:48.763" v="609" actId="20577"/>
          <ac:spMkLst>
            <pc:docMk/>
            <pc:sldMk cId="1527535950" sldId="324"/>
            <ac:spMk id="1034" creationId="{5D6EAF85-DB1A-7F42-938E-F23C3E45CEA8}"/>
          </ac:spMkLst>
        </pc:spChg>
        <pc:picChg chg="mod">
          <ac:chgData name="CARVAL Nicolas" userId="S::nicolas.carval@edu.devinci.fr::5e025f1b-4751-4790-a502-c11ccf55ae2b" providerId="AD" clId="Web-{5969AFBB-2273-43B1-A3AE-C682F3143FC2}" dt="2023-01-11T12:14:28.571" v="584" actId="1076"/>
          <ac:picMkLst>
            <pc:docMk/>
            <pc:sldMk cId="1527535950" sldId="324"/>
            <ac:picMk id="6" creationId="{4CD12636-9E44-49B0-49A7-F431A6D41624}"/>
          </ac:picMkLst>
        </pc:picChg>
        <pc:picChg chg="mod">
          <ac:chgData name="CARVAL Nicolas" userId="S::nicolas.carval@edu.devinci.fr::5e025f1b-4751-4790-a502-c11ccf55ae2b" providerId="AD" clId="Web-{5969AFBB-2273-43B1-A3AE-C682F3143FC2}" dt="2023-01-11T12:14:28.587" v="585" actId="1076"/>
          <ac:picMkLst>
            <pc:docMk/>
            <pc:sldMk cId="1527535950" sldId="324"/>
            <ac:picMk id="10" creationId="{5732E678-5FEE-6D50-2753-DF44B7CD9417}"/>
          </ac:picMkLst>
        </pc:picChg>
        <pc:picChg chg="mod">
          <ac:chgData name="CARVAL Nicolas" userId="S::nicolas.carval@edu.devinci.fr::5e025f1b-4751-4790-a502-c11ccf55ae2b" providerId="AD" clId="Web-{5969AFBB-2273-43B1-A3AE-C682F3143FC2}" dt="2023-01-11T12:14:33.602" v="586" actId="1076"/>
          <ac:picMkLst>
            <pc:docMk/>
            <pc:sldMk cId="1527535950" sldId="324"/>
            <ac:picMk id="29" creationId="{D3194636-A93E-18A5-9CE2-55CF1CB13098}"/>
          </ac:picMkLst>
        </pc:picChg>
        <pc:picChg chg="mod">
          <ac:chgData name="CARVAL Nicolas" userId="S::nicolas.carval@edu.devinci.fr::5e025f1b-4751-4790-a502-c11ccf55ae2b" providerId="AD" clId="Web-{5969AFBB-2273-43B1-A3AE-C682F3143FC2}" dt="2023-01-11T12:15:00.510" v="590" actId="1076"/>
          <ac:picMkLst>
            <pc:docMk/>
            <pc:sldMk cId="1527535950" sldId="324"/>
            <ac:picMk id="31" creationId="{2130A39E-9349-94B9-3368-B3D496646D23}"/>
          </ac:picMkLst>
        </pc:picChg>
        <pc:picChg chg="mod">
          <ac:chgData name="CARVAL Nicolas" userId="S::nicolas.carval@edu.devinci.fr::5e025f1b-4751-4790-a502-c11ccf55ae2b" providerId="AD" clId="Web-{5969AFBB-2273-43B1-A3AE-C682F3143FC2}" dt="2023-01-11T12:16:06.356" v="607" actId="1076"/>
          <ac:picMkLst>
            <pc:docMk/>
            <pc:sldMk cId="1527535950" sldId="324"/>
            <ac:picMk id="1028" creationId="{15F7DD72-EE04-8404-4A91-09EC530EA634}"/>
          </ac:picMkLst>
        </pc:picChg>
        <pc:cxnChg chg="mod">
          <ac:chgData name="CARVAL Nicolas" userId="S::nicolas.carval@edu.devinci.fr::5e025f1b-4751-4790-a502-c11ccf55ae2b" providerId="AD" clId="Web-{5969AFBB-2273-43B1-A3AE-C682F3143FC2}" dt="2023-01-11T12:15:00.510" v="590" actId="1076"/>
          <ac:cxnSpMkLst>
            <pc:docMk/>
            <pc:sldMk cId="1527535950" sldId="324"/>
            <ac:cxnSpMk id="1029" creationId="{C92DA682-B3DA-1014-50DB-3DCF934994B1}"/>
          </ac:cxnSpMkLst>
        </pc:cxnChg>
        <pc:cxnChg chg="mod">
          <ac:chgData name="CARVAL Nicolas" userId="S::nicolas.carval@edu.devinci.fr::5e025f1b-4751-4790-a502-c11ccf55ae2b" providerId="AD" clId="Web-{5969AFBB-2273-43B1-A3AE-C682F3143FC2}" dt="2023-01-11T12:15:00.510" v="590" actId="1076"/>
          <ac:cxnSpMkLst>
            <pc:docMk/>
            <pc:sldMk cId="1527535950" sldId="324"/>
            <ac:cxnSpMk id="1031" creationId="{BACC59C9-E9DC-749B-4B9F-4B3EF23D3995}"/>
          </ac:cxnSpMkLst>
        </pc:cxnChg>
      </pc:sldChg>
      <pc:sldChg chg="modSp">
        <pc:chgData name="CARVAL Nicolas" userId="S::nicolas.carval@edu.devinci.fr::5e025f1b-4751-4790-a502-c11ccf55ae2b" providerId="AD" clId="Web-{5969AFBB-2273-43B1-A3AE-C682F3143FC2}" dt="2023-01-11T12:18:11.594" v="615" actId="20577"/>
        <pc:sldMkLst>
          <pc:docMk/>
          <pc:sldMk cId="3058635992" sldId="325"/>
        </pc:sldMkLst>
        <pc:spChg chg="mod">
          <ac:chgData name="CARVAL Nicolas" userId="S::nicolas.carval@edu.devinci.fr::5e025f1b-4751-4790-a502-c11ccf55ae2b" providerId="AD" clId="Web-{5969AFBB-2273-43B1-A3AE-C682F3143FC2}" dt="2023-01-11T12:18:11.594" v="615" actId="20577"/>
          <ac:spMkLst>
            <pc:docMk/>
            <pc:sldMk cId="3058635992" sldId="325"/>
            <ac:spMk id="19" creationId="{739C410F-1FFC-B86A-779A-B5752361E138}"/>
          </ac:spMkLst>
        </pc:spChg>
      </pc:sldChg>
    </pc:docChg>
  </pc:docChgLst>
  <pc:docChgLst>
    <pc:chgData name="CARVAL Nicolas" userId="S::nicolas.carval@edu.devinci.fr::5e025f1b-4751-4790-a502-c11ccf55ae2b" providerId="AD" clId="Web-{C8AC6092-E5F5-4E69-8814-DAE81DCA280B}"/>
    <pc:docChg chg="addSld delSld modSld sldOrd">
      <pc:chgData name="CARVAL Nicolas" userId="S::nicolas.carval@edu.devinci.fr::5e025f1b-4751-4790-a502-c11ccf55ae2b" providerId="AD" clId="Web-{C8AC6092-E5F5-4E69-8814-DAE81DCA280B}" dt="2023-01-10T21:35:45.612" v="1119"/>
      <pc:docMkLst>
        <pc:docMk/>
      </pc:docMkLst>
      <pc:sldChg chg="del">
        <pc:chgData name="CARVAL Nicolas" userId="S::nicolas.carval@edu.devinci.fr::5e025f1b-4751-4790-a502-c11ccf55ae2b" providerId="AD" clId="Web-{C8AC6092-E5F5-4E69-8814-DAE81DCA280B}" dt="2023-01-10T21:35:43.190" v="1117"/>
        <pc:sldMkLst>
          <pc:docMk/>
          <pc:sldMk cId="783914445" sldId="294"/>
        </pc:sldMkLst>
      </pc:sldChg>
      <pc:sldChg chg="addSp delSp modSp ord">
        <pc:chgData name="CARVAL Nicolas" userId="S::nicolas.carval@edu.devinci.fr::5e025f1b-4751-4790-a502-c11ccf55ae2b" providerId="AD" clId="Web-{C8AC6092-E5F5-4E69-8814-DAE81DCA280B}" dt="2023-01-10T21:18:12.792" v="877" actId="20577"/>
        <pc:sldMkLst>
          <pc:docMk/>
          <pc:sldMk cId="277827655" sldId="295"/>
        </pc:sldMkLst>
        <pc:spChg chg="add mod">
          <ac:chgData name="CARVAL Nicolas" userId="S::nicolas.carval@edu.devinci.fr::5e025f1b-4751-4790-a502-c11ccf55ae2b" providerId="AD" clId="Web-{C8AC6092-E5F5-4E69-8814-DAE81DCA280B}" dt="2023-01-10T21:18:12.792" v="877" actId="20577"/>
          <ac:spMkLst>
            <pc:docMk/>
            <pc:sldMk cId="277827655" sldId="295"/>
            <ac:spMk id="3" creationId="{388AA053-C6BF-F5A2-79ED-CC4413B303DA}"/>
          </ac:spMkLst>
        </pc:spChg>
        <pc:spChg chg="mod">
          <ac:chgData name="CARVAL Nicolas" userId="S::nicolas.carval@edu.devinci.fr::5e025f1b-4751-4790-a502-c11ccf55ae2b" providerId="AD" clId="Web-{C8AC6092-E5F5-4E69-8814-DAE81DCA280B}" dt="2023-01-10T21:10:01.696" v="548" actId="20577"/>
          <ac:spMkLst>
            <pc:docMk/>
            <pc:sldMk cId="277827655" sldId="295"/>
            <ac:spMk id="4" creationId="{55E27C7C-4B68-4BBC-BF36-8959D8493E4A}"/>
          </ac:spMkLst>
        </pc:spChg>
        <pc:graphicFrameChg chg="del">
          <ac:chgData name="CARVAL Nicolas" userId="S::nicolas.carval@edu.devinci.fr::5e025f1b-4751-4790-a502-c11ccf55ae2b" providerId="AD" clId="Web-{C8AC6092-E5F5-4E69-8814-DAE81DCA280B}" dt="2023-01-10T21:09:52.665" v="544"/>
          <ac:graphicFrameMkLst>
            <pc:docMk/>
            <pc:sldMk cId="277827655" sldId="295"/>
            <ac:graphicFrameMk id="5" creationId="{709A0DA2-E530-420B-ACE1-7D645AE7D06B}"/>
          </ac:graphicFrameMkLst>
        </pc:graphicFrameChg>
      </pc:sldChg>
      <pc:sldChg chg="del">
        <pc:chgData name="CARVAL Nicolas" userId="S::nicolas.carval@edu.devinci.fr::5e025f1b-4751-4790-a502-c11ccf55ae2b" providerId="AD" clId="Web-{C8AC6092-E5F5-4E69-8814-DAE81DCA280B}" dt="2023-01-10T21:35:45.612" v="1119"/>
        <pc:sldMkLst>
          <pc:docMk/>
          <pc:sldMk cId="3159288639" sldId="303"/>
        </pc:sldMkLst>
      </pc:sldChg>
      <pc:sldChg chg="modSp ord">
        <pc:chgData name="CARVAL Nicolas" userId="S::nicolas.carval@edu.devinci.fr::5e025f1b-4751-4790-a502-c11ccf55ae2b" providerId="AD" clId="Web-{C8AC6092-E5F5-4E69-8814-DAE81DCA280B}" dt="2023-01-10T21:09:09.007" v="531" actId="20577"/>
        <pc:sldMkLst>
          <pc:docMk/>
          <pc:sldMk cId="3124766000" sldId="304"/>
        </pc:sldMkLst>
        <pc:spChg chg="mod">
          <ac:chgData name="CARVAL Nicolas" userId="S::nicolas.carval@edu.devinci.fr::5e025f1b-4751-4790-a502-c11ccf55ae2b" providerId="AD" clId="Web-{C8AC6092-E5F5-4E69-8814-DAE81DCA280B}" dt="2023-01-10T21:09:09.007" v="531" actId="20577"/>
          <ac:spMkLst>
            <pc:docMk/>
            <pc:sldMk cId="3124766000" sldId="304"/>
            <ac:spMk id="2" creationId="{CFACDA59-55A0-4EA5-B3E4-646D1D3B4CEB}"/>
          </ac:spMkLst>
        </pc:spChg>
      </pc:sldChg>
      <pc:sldChg chg="modSp ord">
        <pc:chgData name="CARVAL Nicolas" userId="S::nicolas.carval@edu.devinci.fr::5e025f1b-4751-4790-a502-c11ccf55ae2b" providerId="AD" clId="Web-{C8AC6092-E5F5-4E69-8814-DAE81DCA280B}" dt="2023-01-10T21:09:19.445" v="536" actId="20577"/>
        <pc:sldMkLst>
          <pc:docMk/>
          <pc:sldMk cId="1403455250" sldId="305"/>
        </pc:sldMkLst>
        <pc:spChg chg="mod">
          <ac:chgData name="CARVAL Nicolas" userId="S::nicolas.carval@edu.devinci.fr::5e025f1b-4751-4790-a502-c11ccf55ae2b" providerId="AD" clId="Web-{C8AC6092-E5F5-4E69-8814-DAE81DCA280B}" dt="2023-01-10T21:09:19.445" v="536" actId="20577"/>
          <ac:spMkLst>
            <pc:docMk/>
            <pc:sldMk cId="1403455250" sldId="305"/>
            <ac:spMk id="2" creationId="{CFACDA59-55A0-4EA5-B3E4-646D1D3B4CEB}"/>
          </ac:spMkLst>
        </pc:spChg>
      </pc:sldChg>
      <pc:sldChg chg="modSp">
        <pc:chgData name="CARVAL Nicolas" userId="S::nicolas.carval@edu.devinci.fr::5e025f1b-4751-4790-a502-c11ccf55ae2b" providerId="AD" clId="Web-{C8AC6092-E5F5-4E69-8814-DAE81DCA280B}" dt="2023-01-10T20:01:12.702" v="34" actId="20577"/>
        <pc:sldMkLst>
          <pc:docMk/>
          <pc:sldMk cId="114769864" sldId="306"/>
        </pc:sldMkLst>
        <pc:spChg chg="mod">
          <ac:chgData name="CARVAL Nicolas" userId="S::nicolas.carval@edu.devinci.fr::5e025f1b-4751-4790-a502-c11ccf55ae2b" providerId="AD" clId="Web-{C8AC6092-E5F5-4E69-8814-DAE81DCA280B}" dt="2023-01-10T20:00:54.592" v="22" actId="20577"/>
          <ac:spMkLst>
            <pc:docMk/>
            <pc:sldMk cId="114769864" sldId="306"/>
            <ac:spMk id="2" creationId="{C3A9968B-2619-4F71-AB00-4C493E120805}"/>
          </ac:spMkLst>
        </pc:spChg>
        <pc:spChg chg="mod">
          <ac:chgData name="CARVAL Nicolas" userId="S::nicolas.carval@edu.devinci.fr::5e025f1b-4751-4790-a502-c11ccf55ae2b" providerId="AD" clId="Web-{C8AC6092-E5F5-4E69-8814-DAE81DCA280B}" dt="2023-01-10T20:01:12.702" v="34" actId="20577"/>
          <ac:spMkLst>
            <pc:docMk/>
            <pc:sldMk cId="114769864" sldId="306"/>
            <ac:spMk id="3" creationId="{A5F14073-9F68-4B7E-A576-26899D58C7A9}"/>
          </ac:spMkLst>
        </pc:spChg>
      </pc:sldChg>
      <pc:sldChg chg="modSp">
        <pc:chgData name="CARVAL Nicolas" userId="S::nicolas.carval@edu.devinci.fr::5e025f1b-4751-4790-a502-c11ccf55ae2b" providerId="AD" clId="Web-{C8AC6092-E5F5-4E69-8814-DAE81DCA280B}" dt="2023-01-10T21:32:47.496" v="1052" actId="20577"/>
        <pc:sldMkLst>
          <pc:docMk/>
          <pc:sldMk cId="1613598062" sldId="307"/>
        </pc:sldMkLst>
        <pc:spChg chg="mod">
          <ac:chgData name="CARVAL Nicolas" userId="S::nicolas.carval@edu.devinci.fr::5e025f1b-4751-4790-a502-c11ccf55ae2b" providerId="AD" clId="Web-{C8AC6092-E5F5-4E69-8814-DAE81DCA280B}" dt="2023-01-10T20:01:35.108" v="39" actId="20577"/>
          <ac:spMkLst>
            <pc:docMk/>
            <pc:sldMk cId="1613598062" sldId="307"/>
            <ac:spMk id="3" creationId="{1DDBBC93-70DF-4E4E-98E3-08124185AB18}"/>
          </ac:spMkLst>
        </pc:spChg>
        <pc:spChg chg="mod">
          <ac:chgData name="CARVAL Nicolas" userId="S::nicolas.carval@edu.devinci.fr::5e025f1b-4751-4790-a502-c11ccf55ae2b" providerId="AD" clId="Web-{C8AC6092-E5F5-4E69-8814-DAE81DCA280B}" dt="2023-01-10T20:28:23.535" v="57" actId="20577"/>
          <ac:spMkLst>
            <pc:docMk/>
            <pc:sldMk cId="1613598062" sldId="307"/>
            <ac:spMk id="4" creationId="{65DE74E9-AA78-46C1-845A-0B72FA8AF35E}"/>
          </ac:spMkLst>
        </pc:spChg>
        <pc:spChg chg="mod">
          <ac:chgData name="CARVAL Nicolas" userId="S::nicolas.carval@edu.devinci.fr::5e025f1b-4751-4790-a502-c11ccf55ae2b" providerId="AD" clId="Web-{C8AC6092-E5F5-4E69-8814-DAE81DCA280B}" dt="2023-01-10T21:32:47.496" v="1052" actId="20577"/>
          <ac:spMkLst>
            <pc:docMk/>
            <pc:sldMk cId="1613598062" sldId="307"/>
            <ac:spMk id="8" creationId="{AEEDFC2F-FF0A-4EC9-A0BB-0AA2B1E6BA4A}"/>
          </ac:spMkLst>
        </pc:spChg>
      </pc:sldChg>
      <pc:sldChg chg="modSp ord">
        <pc:chgData name="CARVAL Nicolas" userId="S::nicolas.carval@edu.devinci.fr::5e025f1b-4751-4790-a502-c11ccf55ae2b" providerId="AD" clId="Web-{C8AC6092-E5F5-4E69-8814-DAE81DCA280B}" dt="2023-01-10T21:32:54.559" v="1060" actId="20577"/>
        <pc:sldMkLst>
          <pc:docMk/>
          <pc:sldMk cId="365334912" sldId="308"/>
        </pc:sldMkLst>
        <pc:spChg chg="mod">
          <ac:chgData name="CARVAL Nicolas" userId="S::nicolas.carval@edu.devinci.fr::5e025f1b-4751-4790-a502-c11ccf55ae2b" providerId="AD" clId="Web-{C8AC6092-E5F5-4E69-8814-DAE81DCA280B}" dt="2023-01-10T20:36:00.738" v="325" actId="20577"/>
          <ac:spMkLst>
            <pc:docMk/>
            <pc:sldMk cId="365334912" sldId="308"/>
            <ac:spMk id="4" creationId="{B0881FA9-F3B0-4912-B0E1-352094195C30}"/>
          </ac:spMkLst>
        </pc:spChg>
        <pc:spChg chg="mod">
          <ac:chgData name="CARVAL Nicolas" userId="S::nicolas.carval@edu.devinci.fr::5e025f1b-4751-4790-a502-c11ccf55ae2b" providerId="AD" clId="Web-{C8AC6092-E5F5-4E69-8814-DAE81DCA280B}" dt="2023-01-10T21:32:54.559" v="1060" actId="20577"/>
          <ac:spMkLst>
            <pc:docMk/>
            <pc:sldMk cId="365334912" sldId="308"/>
            <ac:spMk id="10" creationId="{A8C7C3A0-5E78-49C8-B8D4-F3DF62B2BC93}"/>
          </ac:spMkLst>
        </pc:spChg>
      </pc:sldChg>
      <pc:sldChg chg="modSp ord">
        <pc:chgData name="CARVAL Nicolas" userId="S::nicolas.carval@edu.devinci.fr::5e025f1b-4751-4790-a502-c11ccf55ae2b" providerId="AD" clId="Web-{C8AC6092-E5F5-4E69-8814-DAE81DCA280B}" dt="2023-01-10T20:37:27.990" v="384" actId="20577"/>
        <pc:sldMkLst>
          <pc:docMk/>
          <pc:sldMk cId="2227882511" sldId="309"/>
        </pc:sldMkLst>
        <pc:spChg chg="mod">
          <ac:chgData name="CARVAL Nicolas" userId="S::nicolas.carval@edu.devinci.fr::5e025f1b-4751-4790-a502-c11ccf55ae2b" providerId="AD" clId="Web-{C8AC6092-E5F5-4E69-8814-DAE81DCA280B}" dt="2023-01-10T20:28:50.363" v="61" actId="20577"/>
          <ac:spMkLst>
            <pc:docMk/>
            <pc:sldMk cId="2227882511" sldId="309"/>
            <ac:spMk id="2" creationId="{C5F2FB0B-15EC-453B-BC9B-69AD35DDCEA3}"/>
          </ac:spMkLst>
        </pc:spChg>
        <pc:spChg chg="mod">
          <ac:chgData name="CARVAL Nicolas" userId="S::nicolas.carval@edu.devinci.fr::5e025f1b-4751-4790-a502-c11ccf55ae2b" providerId="AD" clId="Web-{C8AC6092-E5F5-4E69-8814-DAE81DCA280B}" dt="2023-01-10T20:37:27.990" v="384" actId="20577"/>
          <ac:spMkLst>
            <pc:docMk/>
            <pc:sldMk cId="2227882511" sldId="309"/>
            <ac:spMk id="3" creationId="{05408798-0DB3-46BF-880E-7BB904D700F6}"/>
          </ac:spMkLst>
        </pc:spChg>
      </pc:sldChg>
      <pc:sldChg chg="addSp delSp modSp ord">
        <pc:chgData name="CARVAL Nicolas" userId="S::nicolas.carval@edu.devinci.fr::5e025f1b-4751-4790-a502-c11ccf55ae2b" providerId="AD" clId="Web-{C8AC6092-E5F5-4E69-8814-DAE81DCA280B}" dt="2023-01-10T21:33:15.919" v="1069" actId="20577"/>
        <pc:sldMkLst>
          <pc:docMk/>
          <pc:sldMk cId="3561473475" sldId="310"/>
        </pc:sldMkLst>
        <pc:spChg chg="mod">
          <ac:chgData name="CARVAL Nicolas" userId="S::nicolas.carval@edu.devinci.fr::5e025f1b-4751-4790-a502-c11ccf55ae2b" providerId="AD" clId="Web-{C8AC6092-E5F5-4E69-8814-DAE81DCA280B}" dt="2023-01-10T20:40:28.354" v="487" actId="14100"/>
          <ac:spMkLst>
            <pc:docMk/>
            <pc:sldMk cId="3561473475" sldId="310"/>
            <ac:spMk id="2" creationId="{94FDFB95-2803-4882-8DE6-333A75D37240}"/>
          </ac:spMkLst>
        </pc:spChg>
        <pc:spChg chg="mod">
          <ac:chgData name="CARVAL Nicolas" userId="S::nicolas.carval@edu.devinci.fr::5e025f1b-4751-4790-a502-c11ccf55ae2b" providerId="AD" clId="Web-{C8AC6092-E5F5-4E69-8814-DAE81DCA280B}" dt="2023-01-10T20:40:43.104" v="494" actId="20577"/>
          <ac:spMkLst>
            <pc:docMk/>
            <pc:sldMk cId="3561473475" sldId="310"/>
            <ac:spMk id="3" creationId="{8AFC25C2-2815-4A92-A043-0CEC83591A94}"/>
          </ac:spMkLst>
        </pc:spChg>
        <pc:spChg chg="add del mod">
          <ac:chgData name="CARVAL Nicolas" userId="S::nicolas.carval@edu.devinci.fr::5e025f1b-4751-4790-a502-c11ccf55ae2b" providerId="AD" clId="Web-{C8AC6092-E5F5-4E69-8814-DAE81DCA280B}" dt="2023-01-10T20:41:13.245" v="496"/>
          <ac:spMkLst>
            <pc:docMk/>
            <pc:sldMk cId="3561473475" sldId="310"/>
            <ac:spMk id="5" creationId="{1F0E839A-5FA4-D247-A7F6-0301CC4BFABF}"/>
          </ac:spMkLst>
        </pc:spChg>
        <pc:spChg chg="mod">
          <ac:chgData name="CARVAL Nicolas" userId="S::nicolas.carval@edu.devinci.fr::5e025f1b-4751-4790-a502-c11ccf55ae2b" providerId="AD" clId="Web-{C8AC6092-E5F5-4E69-8814-DAE81DCA280B}" dt="2023-01-10T21:33:15.919" v="1069" actId="20577"/>
          <ac:spMkLst>
            <pc:docMk/>
            <pc:sldMk cId="3561473475" sldId="310"/>
            <ac:spMk id="9" creationId="{A2055D38-CE59-4FC4-85CE-CF9DA81D858C}"/>
          </ac:spMkLst>
        </pc:spChg>
        <pc:spChg chg="add del mod">
          <ac:chgData name="CARVAL Nicolas" userId="S::nicolas.carval@edu.devinci.fr::5e025f1b-4751-4790-a502-c11ccf55ae2b" providerId="AD" clId="Web-{C8AC6092-E5F5-4E69-8814-DAE81DCA280B}" dt="2023-01-10T20:41:33.152" v="502"/>
          <ac:spMkLst>
            <pc:docMk/>
            <pc:sldMk cId="3561473475" sldId="310"/>
            <ac:spMk id="12" creationId="{D1A5E45E-E045-C5D1-D236-1BAE51243BD0}"/>
          </ac:spMkLst>
        </pc:spChg>
        <pc:picChg chg="add del mod ord modCrop">
          <ac:chgData name="CARVAL Nicolas" userId="S::nicolas.carval@edu.devinci.fr::5e025f1b-4751-4790-a502-c11ccf55ae2b" providerId="AD" clId="Web-{C8AC6092-E5F5-4E69-8814-DAE81DCA280B}" dt="2023-01-10T20:41:30.918" v="501"/>
          <ac:picMkLst>
            <pc:docMk/>
            <pc:sldMk cId="3561473475" sldId="310"/>
            <ac:picMk id="6" creationId="{D3B799D5-595E-0414-AB03-F08DD0FF5CF6}"/>
          </ac:picMkLst>
        </pc:picChg>
        <pc:picChg chg="add mod">
          <ac:chgData name="CARVAL Nicolas" userId="S::nicolas.carval@edu.devinci.fr::5e025f1b-4751-4790-a502-c11ccf55ae2b" providerId="AD" clId="Web-{C8AC6092-E5F5-4E69-8814-DAE81DCA280B}" dt="2023-01-10T20:41:47.652" v="505" actId="1076"/>
          <ac:picMkLst>
            <pc:docMk/>
            <pc:sldMk cId="3561473475" sldId="310"/>
            <ac:picMk id="7" creationId="{B10147F2-5907-4FEB-D96C-B020FA280B46}"/>
          </ac:picMkLst>
        </pc:picChg>
        <pc:picChg chg="del">
          <ac:chgData name="CARVAL Nicolas" userId="S::nicolas.carval@edu.devinci.fr::5e025f1b-4751-4790-a502-c11ccf55ae2b" providerId="AD" clId="Web-{C8AC6092-E5F5-4E69-8814-DAE81DCA280B}" dt="2023-01-10T20:41:10.230" v="495"/>
          <ac:picMkLst>
            <pc:docMk/>
            <pc:sldMk cId="3561473475" sldId="310"/>
            <ac:picMk id="8" creationId="{8DD372BB-220C-48D2-B19A-562BE88C2109}"/>
          </ac:picMkLst>
        </pc:picChg>
      </pc:sldChg>
      <pc:sldChg chg="modSp ord">
        <pc:chgData name="CARVAL Nicolas" userId="S::nicolas.carval@edu.devinci.fr::5e025f1b-4751-4790-a502-c11ccf55ae2b" providerId="AD" clId="Web-{C8AC6092-E5F5-4E69-8814-DAE81DCA280B}" dt="2023-01-10T21:33:46.451" v="1079" actId="20577"/>
        <pc:sldMkLst>
          <pc:docMk/>
          <pc:sldMk cId="3584772686" sldId="311"/>
        </pc:sldMkLst>
        <pc:spChg chg="mod">
          <ac:chgData name="CARVAL Nicolas" userId="S::nicolas.carval@edu.devinci.fr::5e025f1b-4751-4790-a502-c11ccf55ae2b" providerId="AD" clId="Web-{C8AC6092-E5F5-4E69-8814-DAE81DCA280B}" dt="2023-01-10T21:09:40.008" v="543" actId="20577"/>
          <ac:spMkLst>
            <pc:docMk/>
            <pc:sldMk cId="3584772686" sldId="311"/>
            <ac:spMk id="2" creationId="{009FB28F-C9D7-439B-B863-44B4E851A0B0}"/>
          </ac:spMkLst>
        </pc:spChg>
        <pc:spChg chg="mod">
          <ac:chgData name="CARVAL Nicolas" userId="S::nicolas.carval@edu.devinci.fr::5e025f1b-4751-4790-a502-c11ccf55ae2b" providerId="AD" clId="Web-{C8AC6092-E5F5-4E69-8814-DAE81DCA280B}" dt="2023-01-10T21:31:44.353" v="1044" actId="20577"/>
          <ac:spMkLst>
            <pc:docMk/>
            <pc:sldMk cId="3584772686" sldId="311"/>
            <ac:spMk id="8" creationId="{50061247-EA4F-4DFA-AFCE-648487762CF7}"/>
          </ac:spMkLst>
        </pc:spChg>
        <pc:spChg chg="mod">
          <ac:chgData name="CARVAL Nicolas" userId="S::nicolas.carval@edu.devinci.fr::5e025f1b-4751-4790-a502-c11ccf55ae2b" providerId="AD" clId="Web-{C8AC6092-E5F5-4E69-8814-DAE81DCA280B}" dt="2023-01-10T21:33:46.451" v="1079" actId="20577"/>
          <ac:spMkLst>
            <pc:docMk/>
            <pc:sldMk cId="3584772686" sldId="311"/>
            <ac:spMk id="23" creationId="{249ACE4E-0038-4BA2-8883-8C3F73B79C44}"/>
          </ac:spMkLst>
        </pc:spChg>
      </pc:sldChg>
      <pc:sldChg chg="modSp ord">
        <pc:chgData name="CARVAL Nicolas" userId="S::nicolas.carval@edu.devinci.fr::5e025f1b-4751-4790-a502-c11ccf55ae2b" providerId="AD" clId="Web-{C8AC6092-E5F5-4E69-8814-DAE81DCA280B}" dt="2023-01-10T21:35:25.283" v="1116" actId="20577"/>
        <pc:sldMkLst>
          <pc:docMk/>
          <pc:sldMk cId="927313156" sldId="312"/>
        </pc:sldMkLst>
        <pc:spChg chg="mod">
          <ac:chgData name="CARVAL Nicolas" userId="S::nicolas.carval@edu.devinci.fr::5e025f1b-4751-4790-a502-c11ccf55ae2b" providerId="AD" clId="Web-{C8AC6092-E5F5-4E69-8814-DAE81DCA280B}" dt="2023-01-10T21:35:25.283" v="1116" actId="20577"/>
          <ac:spMkLst>
            <pc:docMk/>
            <pc:sldMk cId="927313156" sldId="312"/>
            <ac:spMk id="7" creationId="{42AF1107-8D35-4E35-93C7-D3640946F742}"/>
          </ac:spMkLst>
        </pc:spChg>
        <pc:spChg chg="mod">
          <ac:chgData name="CARVAL Nicolas" userId="S::nicolas.carval@edu.devinci.fr::5e025f1b-4751-4790-a502-c11ccf55ae2b" providerId="AD" clId="Web-{C8AC6092-E5F5-4E69-8814-DAE81DCA280B}" dt="2023-01-10T21:33:56.889" v="1089" actId="20577"/>
          <ac:spMkLst>
            <pc:docMk/>
            <pc:sldMk cId="927313156" sldId="312"/>
            <ac:spMk id="23" creationId="{DE8D546E-0F46-4CC0-B2B1-8B2430D00C0C}"/>
          </ac:spMkLst>
        </pc:spChg>
      </pc:sldChg>
      <pc:sldChg chg="del">
        <pc:chgData name="CARVAL Nicolas" userId="S::nicolas.carval@edu.devinci.fr::5e025f1b-4751-4790-a502-c11ccf55ae2b" providerId="AD" clId="Web-{C8AC6092-E5F5-4E69-8814-DAE81DCA280B}" dt="2023-01-10T21:35:44.987" v="1118"/>
        <pc:sldMkLst>
          <pc:docMk/>
          <pc:sldMk cId="2270028676" sldId="313"/>
        </pc:sldMkLst>
      </pc:sldChg>
      <pc:sldChg chg="delSp modSp add replId">
        <pc:chgData name="CARVAL Nicolas" userId="S::nicolas.carval@edu.devinci.fr::5e025f1b-4751-4790-a502-c11ccf55ae2b" providerId="AD" clId="Web-{C8AC6092-E5F5-4E69-8814-DAE81DCA280B}" dt="2023-01-10T21:33:02.262" v="1061"/>
        <pc:sldMkLst>
          <pc:docMk/>
          <pc:sldMk cId="1671305358" sldId="314"/>
        </pc:sldMkLst>
        <pc:spChg chg="mod">
          <ac:chgData name="CARVAL Nicolas" userId="S::nicolas.carval@edu.devinci.fr::5e025f1b-4751-4790-a502-c11ccf55ae2b" providerId="AD" clId="Web-{C8AC6092-E5F5-4E69-8814-DAE81DCA280B}" dt="2023-01-10T20:38:48.492" v="419" actId="20577"/>
          <ac:spMkLst>
            <pc:docMk/>
            <pc:sldMk cId="1671305358" sldId="314"/>
            <ac:spMk id="2" creationId="{C5F2FB0B-15EC-453B-BC9B-69AD35DDCEA3}"/>
          </ac:spMkLst>
        </pc:spChg>
        <pc:spChg chg="del mod">
          <ac:chgData name="CARVAL Nicolas" userId="S::nicolas.carval@edu.devinci.fr::5e025f1b-4751-4790-a502-c11ccf55ae2b" providerId="AD" clId="Web-{C8AC6092-E5F5-4E69-8814-DAE81DCA280B}" dt="2023-01-10T21:33:02.262" v="1061"/>
          <ac:spMkLst>
            <pc:docMk/>
            <pc:sldMk cId="1671305358" sldId="314"/>
            <ac:spMk id="3" creationId="{05408798-0DB3-46BF-880E-7BB904D700F6}"/>
          </ac:spMkLst>
        </pc:spChg>
      </pc:sldChg>
      <pc:sldChg chg="modSp add ord replId">
        <pc:chgData name="CARVAL Nicolas" userId="S::nicolas.carval@edu.devinci.fr::5e025f1b-4751-4790-a502-c11ccf55ae2b" providerId="AD" clId="Web-{C8AC6092-E5F5-4E69-8814-DAE81DCA280B}" dt="2023-01-10T20:42:45.560" v="522" actId="20577"/>
        <pc:sldMkLst>
          <pc:docMk/>
          <pc:sldMk cId="4087359907" sldId="315"/>
        </pc:sldMkLst>
        <pc:spChg chg="mod">
          <ac:chgData name="CARVAL Nicolas" userId="S::nicolas.carval@edu.devinci.fr::5e025f1b-4751-4790-a502-c11ccf55ae2b" providerId="AD" clId="Web-{C8AC6092-E5F5-4E69-8814-DAE81DCA280B}" dt="2023-01-10T20:42:45.560" v="522" actId="20577"/>
          <ac:spMkLst>
            <pc:docMk/>
            <pc:sldMk cId="4087359907" sldId="315"/>
            <ac:spMk id="2" creationId="{C5F2FB0B-15EC-453B-BC9B-69AD35DDCEA3}"/>
          </ac:spMkLst>
        </pc:spChg>
      </pc:sldChg>
      <pc:sldChg chg="delSp modSp add ord replId">
        <pc:chgData name="CARVAL Nicolas" userId="S::nicolas.carval@edu.devinci.fr::5e025f1b-4751-4790-a502-c11ccf55ae2b" providerId="AD" clId="Web-{C8AC6092-E5F5-4E69-8814-DAE81DCA280B}" dt="2023-01-10T21:33:20.075" v="1070"/>
        <pc:sldMkLst>
          <pc:docMk/>
          <pc:sldMk cId="1359684512" sldId="316"/>
        </pc:sldMkLst>
        <pc:spChg chg="mod">
          <ac:chgData name="CARVAL Nicolas" userId="S::nicolas.carval@edu.devinci.fr::5e025f1b-4751-4790-a502-c11ccf55ae2b" providerId="AD" clId="Web-{C8AC6092-E5F5-4E69-8814-DAE81DCA280B}" dt="2023-01-10T20:42:32.825" v="520" actId="20577"/>
          <ac:spMkLst>
            <pc:docMk/>
            <pc:sldMk cId="1359684512" sldId="316"/>
            <ac:spMk id="2" creationId="{C5F2FB0B-15EC-453B-BC9B-69AD35DDCEA3}"/>
          </ac:spMkLst>
        </pc:spChg>
        <pc:spChg chg="del">
          <ac:chgData name="CARVAL Nicolas" userId="S::nicolas.carval@edu.devinci.fr::5e025f1b-4751-4790-a502-c11ccf55ae2b" providerId="AD" clId="Web-{C8AC6092-E5F5-4E69-8814-DAE81DCA280B}" dt="2023-01-10T21:33:20.075" v="1070"/>
          <ac:spMkLst>
            <pc:docMk/>
            <pc:sldMk cId="1359684512" sldId="316"/>
            <ac:spMk id="3" creationId="{05408798-0DB3-46BF-880E-7BB904D700F6}"/>
          </ac:spMkLst>
        </pc:spChg>
      </pc:sldChg>
      <pc:sldChg chg="modSp add replId">
        <pc:chgData name="CARVAL Nicolas" userId="S::nicolas.carval@edu.devinci.fr::5e025f1b-4751-4790-a502-c11ccf55ae2b" providerId="AD" clId="Web-{C8AC6092-E5F5-4E69-8814-DAE81DCA280B}" dt="2023-01-10T20:43:01.576" v="526" actId="20577"/>
        <pc:sldMkLst>
          <pc:docMk/>
          <pc:sldMk cId="736528442" sldId="317"/>
        </pc:sldMkLst>
        <pc:spChg chg="mod">
          <ac:chgData name="CARVAL Nicolas" userId="S::nicolas.carval@edu.devinci.fr::5e025f1b-4751-4790-a502-c11ccf55ae2b" providerId="AD" clId="Web-{C8AC6092-E5F5-4E69-8814-DAE81DCA280B}" dt="2023-01-10T20:43:01.576" v="526" actId="20577"/>
          <ac:spMkLst>
            <pc:docMk/>
            <pc:sldMk cId="736528442" sldId="317"/>
            <ac:spMk id="2" creationId="{C5F2FB0B-15EC-453B-BC9B-69AD35DDCEA3}"/>
          </ac:spMkLst>
        </pc:spChg>
      </pc:sldChg>
      <pc:sldChg chg="addSp delSp modSp new">
        <pc:chgData name="CARVAL Nicolas" userId="S::nicolas.carval@edu.devinci.fr::5e025f1b-4751-4790-a502-c11ccf55ae2b" providerId="AD" clId="Web-{C8AC6092-E5F5-4E69-8814-DAE81DCA280B}" dt="2023-01-10T21:19:08.498" v="896"/>
        <pc:sldMkLst>
          <pc:docMk/>
          <pc:sldMk cId="2531578728" sldId="318"/>
        </pc:sldMkLst>
        <pc:spChg chg="mod">
          <ac:chgData name="CARVAL Nicolas" userId="S::nicolas.carval@edu.devinci.fr::5e025f1b-4751-4790-a502-c11ccf55ae2b" providerId="AD" clId="Web-{C8AC6092-E5F5-4E69-8814-DAE81DCA280B}" dt="2023-01-10T21:18:42.715" v="895" actId="20577"/>
          <ac:spMkLst>
            <pc:docMk/>
            <pc:sldMk cId="2531578728" sldId="318"/>
            <ac:spMk id="2" creationId="{4F0CCC27-0274-88F4-F455-C90DD0DC953F}"/>
          </ac:spMkLst>
        </pc:spChg>
        <pc:spChg chg="del">
          <ac:chgData name="CARVAL Nicolas" userId="S::nicolas.carval@edu.devinci.fr::5e025f1b-4751-4790-a502-c11ccf55ae2b" providerId="AD" clId="Web-{C8AC6092-E5F5-4E69-8814-DAE81DCA280B}" dt="2023-01-10T21:19:08.498" v="896"/>
          <ac:spMkLst>
            <pc:docMk/>
            <pc:sldMk cId="2531578728" sldId="318"/>
            <ac:spMk id="3" creationId="{D0C1C0FC-4E23-B0A3-C1F8-E7ECED65D2ED}"/>
          </ac:spMkLst>
        </pc:spChg>
        <pc:picChg chg="add mod ord">
          <ac:chgData name="CARVAL Nicolas" userId="S::nicolas.carval@edu.devinci.fr::5e025f1b-4751-4790-a502-c11ccf55ae2b" providerId="AD" clId="Web-{C8AC6092-E5F5-4E69-8814-DAE81DCA280B}" dt="2023-01-10T21:19:08.498" v="896"/>
          <ac:picMkLst>
            <pc:docMk/>
            <pc:sldMk cId="2531578728" sldId="318"/>
            <ac:picMk id="5" creationId="{CDEA6A0E-5155-9442-C20E-99CE6338851E}"/>
          </ac:picMkLst>
        </pc:picChg>
      </pc:sldChg>
      <pc:sldChg chg="addSp delSp modSp new">
        <pc:chgData name="CARVAL Nicolas" userId="S::nicolas.carval@edu.devinci.fr::5e025f1b-4751-4790-a502-c11ccf55ae2b" providerId="AD" clId="Web-{C8AC6092-E5F5-4E69-8814-DAE81DCA280B}" dt="2023-01-10T21:28:59.582" v="908" actId="20577"/>
        <pc:sldMkLst>
          <pc:docMk/>
          <pc:sldMk cId="2961517357" sldId="319"/>
        </pc:sldMkLst>
        <pc:spChg chg="mod">
          <ac:chgData name="CARVAL Nicolas" userId="S::nicolas.carval@edu.devinci.fr::5e025f1b-4751-4790-a502-c11ccf55ae2b" providerId="AD" clId="Web-{C8AC6092-E5F5-4E69-8814-DAE81DCA280B}" dt="2023-01-10T21:28:59.582" v="908" actId="20577"/>
          <ac:spMkLst>
            <pc:docMk/>
            <pc:sldMk cId="2961517357" sldId="319"/>
            <ac:spMk id="2" creationId="{D1E62561-5473-D2BA-C8A5-94D4292EA03D}"/>
          </ac:spMkLst>
        </pc:spChg>
        <pc:spChg chg="del">
          <ac:chgData name="CARVAL Nicolas" userId="S::nicolas.carval@edu.devinci.fr::5e025f1b-4751-4790-a502-c11ccf55ae2b" providerId="AD" clId="Web-{C8AC6092-E5F5-4E69-8814-DAE81DCA280B}" dt="2023-01-10T21:21:48.316" v="901"/>
          <ac:spMkLst>
            <pc:docMk/>
            <pc:sldMk cId="2961517357" sldId="319"/>
            <ac:spMk id="3" creationId="{09DACF78-37A5-6EC0-18E9-D73582C26EE3}"/>
          </ac:spMkLst>
        </pc:spChg>
        <pc:picChg chg="add mod ord">
          <ac:chgData name="CARVAL Nicolas" userId="S::nicolas.carval@edu.devinci.fr::5e025f1b-4751-4790-a502-c11ccf55ae2b" providerId="AD" clId="Web-{C8AC6092-E5F5-4E69-8814-DAE81DCA280B}" dt="2023-01-10T21:21:48.316" v="901"/>
          <ac:picMkLst>
            <pc:docMk/>
            <pc:sldMk cId="2961517357" sldId="319"/>
            <ac:picMk id="5" creationId="{11B6DE8C-4E14-E1B3-6EF4-74AD8F03AA67}"/>
          </ac:picMkLst>
        </pc:picChg>
      </pc:sldChg>
      <pc:sldChg chg="addSp delSp modSp new ord">
        <pc:chgData name="CARVAL Nicolas" userId="S::nicolas.carval@edu.devinci.fr::5e025f1b-4751-4790-a502-c11ccf55ae2b" providerId="AD" clId="Web-{C8AC6092-E5F5-4E69-8814-DAE81DCA280B}" dt="2023-01-10T21:28:55.269" v="905" actId="20577"/>
        <pc:sldMkLst>
          <pc:docMk/>
          <pc:sldMk cId="3684299436" sldId="320"/>
        </pc:sldMkLst>
        <pc:spChg chg="mod">
          <ac:chgData name="CARVAL Nicolas" userId="S::nicolas.carval@edu.devinci.fr::5e025f1b-4751-4790-a502-c11ccf55ae2b" providerId="AD" clId="Web-{C8AC6092-E5F5-4E69-8814-DAE81DCA280B}" dt="2023-01-10T21:28:55.269" v="905" actId="20577"/>
          <ac:spMkLst>
            <pc:docMk/>
            <pc:sldMk cId="3684299436" sldId="320"/>
            <ac:spMk id="2" creationId="{15734274-FD01-3463-024C-A9DCA660F85C}"/>
          </ac:spMkLst>
        </pc:spChg>
        <pc:spChg chg="del">
          <ac:chgData name="CARVAL Nicolas" userId="S::nicolas.carval@edu.devinci.fr::5e025f1b-4751-4790-a502-c11ccf55ae2b" providerId="AD" clId="Web-{C8AC6092-E5F5-4E69-8814-DAE81DCA280B}" dt="2023-01-10T21:20:30.001" v="899"/>
          <ac:spMkLst>
            <pc:docMk/>
            <pc:sldMk cId="3684299436" sldId="320"/>
            <ac:spMk id="3" creationId="{2529C626-EC26-E438-DFEB-DF7E377FB6ED}"/>
          </ac:spMkLst>
        </pc:spChg>
        <pc:picChg chg="add mod ord">
          <ac:chgData name="CARVAL Nicolas" userId="S::nicolas.carval@edu.devinci.fr::5e025f1b-4751-4790-a502-c11ccf55ae2b" providerId="AD" clId="Web-{C8AC6092-E5F5-4E69-8814-DAE81DCA280B}" dt="2023-01-10T21:20:30.001" v="899"/>
          <ac:picMkLst>
            <pc:docMk/>
            <pc:sldMk cId="3684299436" sldId="320"/>
            <ac:picMk id="5" creationId="{F6D13751-9C5B-EF9A-1F48-875FBFAFA5A0}"/>
          </ac:picMkLst>
        </pc:picChg>
      </pc:sldChg>
      <pc:sldChg chg="addSp delSp modSp new">
        <pc:chgData name="CARVAL Nicolas" userId="S::nicolas.carval@edu.devinci.fr::5e025f1b-4751-4790-a502-c11ccf55ae2b" providerId="AD" clId="Web-{C8AC6092-E5F5-4E69-8814-DAE81DCA280B}" dt="2023-01-10T21:29:07.848" v="914" actId="20577"/>
        <pc:sldMkLst>
          <pc:docMk/>
          <pc:sldMk cId="3604844104" sldId="321"/>
        </pc:sldMkLst>
        <pc:spChg chg="mod">
          <ac:chgData name="CARVAL Nicolas" userId="S::nicolas.carval@edu.devinci.fr::5e025f1b-4751-4790-a502-c11ccf55ae2b" providerId="AD" clId="Web-{C8AC6092-E5F5-4E69-8814-DAE81DCA280B}" dt="2023-01-10T21:29:07.848" v="914" actId="20577"/>
          <ac:spMkLst>
            <pc:docMk/>
            <pc:sldMk cId="3604844104" sldId="321"/>
            <ac:spMk id="2" creationId="{E6D5E073-4DD7-4AF1-058E-308E453C7F13}"/>
          </ac:spMkLst>
        </pc:spChg>
        <pc:spChg chg="del">
          <ac:chgData name="CARVAL Nicolas" userId="S::nicolas.carval@edu.devinci.fr::5e025f1b-4751-4790-a502-c11ccf55ae2b" providerId="AD" clId="Web-{C8AC6092-E5F5-4E69-8814-DAE81DCA280B}" dt="2023-01-10T21:28:37.503" v="903"/>
          <ac:spMkLst>
            <pc:docMk/>
            <pc:sldMk cId="3604844104" sldId="321"/>
            <ac:spMk id="3" creationId="{01C8FE4E-CB41-5DB0-B823-2102644CF4BD}"/>
          </ac:spMkLst>
        </pc:spChg>
        <pc:spChg chg="add del mod">
          <ac:chgData name="CARVAL Nicolas" userId="S::nicolas.carval@edu.devinci.fr::5e025f1b-4751-4790-a502-c11ccf55ae2b" providerId="AD" clId="Web-{C8AC6092-E5F5-4E69-8814-DAE81DCA280B}" dt="2023-01-10T21:29:04.472" v="912"/>
          <ac:spMkLst>
            <pc:docMk/>
            <pc:sldMk cId="3604844104" sldId="321"/>
            <ac:spMk id="6" creationId="{E32C8D3F-4272-CBF6-D74F-3703C5A40B75}"/>
          </ac:spMkLst>
        </pc:spChg>
        <pc:picChg chg="add mod ord">
          <ac:chgData name="CARVAL Nicolas" userId="S::nicolas.carval@edu.devinci.fr::5e025f1b-4751-4790-a502-c11ccf55ae2b" providerId="AD" clId="Web-{C8AC6092-E5F5-4E69-8814-DAE81DCA280B}" dt="2023-01-10T21:28:37.503" v="903"/>
          <ac:picMkLst>
            <pc:docMk/>
            <pc:sldMk cId="3604844104" sldId="321"/>
            <ac:picMk id="5" creationId="{4015C14A-42D9-D1C6-D13E-741C6360D127}"/>
          </ac:picMkLst>
        </pc:picChg>
      </pc:sldChg>
    </pc:docChg>
  </pc:docChgLst>
  <pc:docChgLst>
    <pc:chgData name="PINCET Bruno" userId="64900e57-0c58-4014-aefc-7dba3f7dd7ab" providerId="ADAL" clId="{5F0AB76D-E20B-4BC8-9828-417BF2D62639}"/>
    <pc:docChg chg="undo redo custSel modSld">
      <pc:chgData name="PINCET Bruno" userId="64900e57-0c58-4014-aefc-7dba3f7dd7ab" providerId="ADAL" clId="{5F0AB76D-E20B-4BC8-9828-417BF2D62639}" dt="2023-01-11T15:13:21.995" v="525" actId="1076"/>
      <pc:docMkLst>
        <pc:docMk/>
      </pc:docMkLst>
      <pc:sldChg chg="addSp modSp mod">
        <pc:chgData name="PINCET Bruno" userId="64900e57-0c58-4014-aefc-7dba3f7dd7ab" providerId="ADAL" clId="{5F0AB76D-E20B-4BC8-9828-417BF2D62639}" dt="2023-01-11T12:47:42.231" v="169" actId="20577"/>
        <pc:sldMkLst>
          <pc:docMk/>
          <pc:sldMk cId="277827655" sldId="295"/>
        </pc:sldMkLst>
        <pc:spChg chg="mod">
          <ac:chgData name="PINCET Bruno" userId="64900e57-0c58-4014-aefc-7dba3f7dd7ab" providerId="ADAL" clId="{5F0AB76D-E20B-4BC8-9828-417BF2D62639}" dt="2023-01-11T12:47:42.231" v="169" actId="20577"/>
          <ac:spMkLst>
            <pc:docMk/>
            <pc:sldMk cId="277827655" sldId="295"/>
            <ac:spMk id="3" creationId="{388AA053-C6BF-F5A2-79ED-CC4413B303DA}"/>
          </ac:spMkLst>
        </pc:spChg>
        <pc:spChg chg="add mod">
          <ac:chgData name="PINCET Bruno" userId="64900e57-0c58-4014-aefc-7dba3f7dd7ab" providerId="ADAL" clId="{5F0AB76D-E20B-4BC8-9828-417BF2D62639}" dt="2023-01-11T12:47:31.244" v="167" actId="20577"/>
          <ac:spMkLst>
            <pc:docMk/>
            <pc:sldMk cId="277827655" sldId="295"/>
            <ac:spMk id="5" creationId="{076E4240-57B9-68BD-391A-DD064587D173}"/>
          </ac:spMkLst>
        </pc:spChg>
      </pc:sldChg>
      <pc:sldChg chg="addSp delSp modSp mod">
        <pc:chgData name="PINCET Bruno" userId="64900e57-0c58-4014-aefc-7dba3f7dd7ab" providerId="ADAL" clId="{5F0AB76D-E20B-4BC8-9828-417BF2D62639}" dt="2023-01-11T14:25:39.565" v="504" actId="20577"/>
        <pc:sldMkLst>
          <pc:docMk/>
          <pc:sldMk cId="3124766000" sldId="304"/>
        </pc:sldMkLst>
        <pc:spChg chg="mod">
          <ac:chgData name="PINCET Bruno" userId="64900e57-0c58-4014-aefc-7dba3f7dd7ab" providerId="ADAL" clId="{5F0AB76D-E20B-4BC8-9828-417BF2D62639}" dt="2023-01-11T13:26:17.421" v="316" actId="20577"/>
          <ac:spMkLst>
            <pc:docMk/>
            <pc:sldMk cId="3124766000" sldId="304"/>
            <ac:spMk id="2" creationId="{CFACDA59-55A0-4EA5-B3E4-646D1D3B4CEB}"/>
          </ac:spMkLst>
        </pc:spChg>
        <pc:spChg chg="mod">
          <ac:chgData name="PINCET Bruno" userId="64900e57-0c58-4014-aefc-7dba3f7dd7ab" providerId="ADAL" clId="{5F0AB76D-E20B-4BC8-9828-417BF2D62639}" dt="2023-01-11T14:25:09.254" v="442" actId="20577"/>
          <ac:spMkLst>
            <pc:docMk/>
            <pc:sldMk cId="3124766000" sldId="304"/>
            <ac:spMk id="4" creationId="{1FE9CB6C-6FF8-4B8C-9B41-2DDD39B25DE3}"/>
          </ac:spMkLst>
        </pc:spChg>
        <pc:spChg chg="mod">
          <ac:chgData name="PINCET Bruno" userId="64900e57-0c58-4014-aefc-7dba3f7dd7ab" providerId="ADAL" clId="{5F0AB76D-E20B-4BC8-9828-417BF2D62639}" dt="2023-01-11T14:25:39.565" v="504" actId="20577"/>
          <ac:spMkLst>
            <pc:docMk/>
            <pc:sldMk cId="3124766000" sldId="304"/>
            <ac:spMk id="6" creationId="{5A74CB9D-E60B-4C8A-B4E7-23BC1D9FA66E}"/>
          </ac:spMkLst>
        </pc:spChg>
        <pc:spChg chg="add del mod">
          <ac:chgData name="PINCET Bruno" userId="64900e57-0c58-4014-aefc-7dba3f7dd7ab" providerId="ADAL" clId="{5F0AB76D-E20B-4BC8-9828-417BF2D62639}" dt="2023-01-11T12:41:55.932" v="56"/>
          <ac:spMkLst>
            <pc:docMk/>
            <pc:sldMk cId="3124766000" sldId="304"/>
            <ac:spMk id="7" creationId="{836748A6-AD44-CB47-E062-4180D861996F}"/>
          </ac:spMkLst>
        </pc:spChg>
        <pc:picChg chg="add del">
          <ac:chgData name="PINCET Bruno" userId="64900e57-0c58-4014-aefc-7dba3f7dd7ab" providerId="ADAL" clId="{5F0AB76D-E20B-4BC8-9828-417BF2D62639}" dt="2023-01-11T12:41:57.275" v="58"/>
          <ac:picMkLst>
            <pc:docMk/>
            <pc:sldMk cId="3124766000" sldId="304"/>
            <ac:picMk id="8" creationId="{20963389-96C6-780C-DACF-D637E5417E7E}"/>
          </ac:picMkLst>
        </pc:picChg>
      </pc:sldChg>
      <pc:sldChg chg="addSp modSp">
        <pc:chgData name="PINCET Bruno" userId="64900e57-0c58-4014-aefc-7dba3f7dd7ab" providerId="ADAL" clId="{5F0AB76D-E20B-4BC8-9828-417BF2D62639}" dt="2023-01-11T11:47:15.234" v="6" actId="1076"/>
        <pc:sldMkLst>
          <pc:docMk/>
          <pc:sldMk cId="1613598062" sldId="307"/>
        </pc:sldMkLst>
        <pc:picChg chg="mod">
          <ac:chgData name="PINCET Bruno" userId="64900e57-0c58-4014-aefc-7dba3f7dd7ab" providerId="ADAL" clId="{5F0AB76D-E20B-4BC8-9828-417BF2D62639}" dt="2023-01-11T11:46:54.177" v="2" actId="1440"/>
          <ac:picMkLst>
            <pc:docMk/>
            <pc:sldMk cId="1613598062" sldId="307"/>
            <ac:picMk id="6" creationId="{4642631A-6ABE-41EA-A308-9CF1230F1421}"/>
          </ac:picMkLst>
        </pc:picChg>
        <pc:picChg chg="add mod">
          <ac:chgData name="PINCET Bruno" userId="64900e57-0c58-4014-aefc-7dba3f7dd7ab" providerId="ADAL" clId="{5F0AB76D-E20B-4BC8-9828-417BF2D62639}" dt="2023-01-11T11:47:15.234" v="6" actId="1076"/>
          <ac:picMkLst>
            <pc:docMk/>
            <pc:sldMk cId="1613598062" sldId="307"/>
            <ac:picMk id="1026" creationId="{5612F39E-3529-237A-7581-25E96AFA8836}"/>
          </ac:picMkLst>
        </pc:picChg>
      </pc:sldChg>
      <pc:sldChg chg="addSp modSp">
        <pc:chgData name="PINCET Bruno" userId="64900e57-0c58-4014-aefc-7dba3f7dd7ab" providerId="ADAL" clId="{5F0AB76D-E20B-4BC8-9828-417BF2D62639}" dt="2023-01-11T11:48:02.745" v="15" actId="14100"/>
        <pc:sldMkLst>
          <pc:docMk/>
          <pc:sldMk cId="365334912" sldId="308"/>
        </pc:sldMkLst>
        <pc:picChg chg="add mod">
          <ac:chgData name="PINCET Bruno" userId="64900e57-0c58-4014-aefc-7dba3f7dd7ab" providerId="ADAL" clId="{5F0AB76D-E20B-4BC8-9828-417BF2D62639}" dt="2023-01-11T11:48:02.745" v="15" actId="14100"/>
          <ac:picMkLst>
            <pc:docMk/>
            <pc:sldMk cId="365334912" sldId="308"/>
            <ac:picMk id="2050" creationId="{402E1C0D-5F13-EB55-6BB5-F101128EB533}"/>
          </ac:picMkLst>
        </pc:picChg>
      </pc:sldChg>
      <pc:sldChg chg="addSp delSp modSp mod">
        <pc:chgData name="PINCET Bruno" userId="64900e57-0c58-4014-aefc-7dba3f7dd7ab" providerId="ADAL" clId="{5F0AB76D-E20B-4BC8-9828-417BF2D62639}" dt="2023-01-11T12:49:12.453" v="248" actId="20577"/>
        <pc:sldMkLst>
          <pc:docMk/>
          <pc:sldMk cId="3584772686" sldId="311"/>
        </pc:sldMkLst>
        <pc:spChg chg="add del mod">
          <ac:chgData name="PINCET Bruno" userId="64900e57-0c58-4014-aefc-7dba3f7dd7ab" providerId="ADAL" clId="{5F0AB76D-E20B-4BC8-9828-417BF2D62639}" dt="2023-01-11T12:00:13.599" v="38" actId="478"/>
          <ac:spMkLst>
            <pc:docMk/>
            <pc:sldMk cId="3584772686" sldId="311"/>
            <ac:spMk id="4" creationId="{076AAAAF-994B-882B-818E-1972E6DDF930}"/>
          </ac:spMkLst>
        </pc:spChg>
        <pc:spChg chg="add del mod">
          <ac:chgData name="PINCET Bruno" userId="64900e57-0c58-4014-aefc-7dba3f7dd7ab" providerId="ADAL" clId="{5F0AB76D-E20B-4BC8-9828-417BF2D62639}" dt="2023-01-11T12:00:34.308" v="42" actId="478"/>
          <ac:spMkLst>
            <pc:docMk/>
            <pc:sldMk cId="3584772686" sldId="311"/>
            <ac:spMk id="7" creationId="{C72DF392-3397-B3CA-41E4-9ED63C7C1139}"/>
          </ac:spMkLst>
        </pc:spChg>
        <pc:spChg chg="mod">
          <ac:chgData name="PINCET Bruno" userId="64900e57-0c58-4014-aefc-7dba3f7dd7ab" providerId="ADAL" clId="{5F0AB76D-E20B-4BC8-9828-417BF2D62639}" dt="2023-01-11T12:49:12.453" v="248" actId="20577"/>
          <ac:spMkLst>
            <pc:docMk/>
            <pc:sldMk cId="3584772686" sldId="311"/>
            <ac:spMk id="8" creationId="{50061247-EA4F-4DFA-AFCE-648487762CF7}"/>
          </ac:spMkLst>
        </pc:spChg>
        <pc:spChg chg="add del mod">
          <ac:chgData name="PINCET Bruno" userId="64900e57-0c58-4014-aefc-7dba3f7dd7ab" providerId="ADAL" clId="{5F0AB76D-E20B-4BC8-9828-417BF2D62639}" dt="2023-01-11T12:01:15.096" v="46" actId="478"/>
          <ac:spMkLst>
            <pc:docMk/>
            <pc:sldMk cId="3584772686" sldId="311"/>
            <ac:spMk id="12" creationId="{6902184C-71FE-DE77-B7BC-19560855B35A}"/>
          </ac:spMkLst>
        </pc:spChg>
        <pc:picChg chg="add mod">
          <ac:chgData name="PINCET Bruno" userId="64900e57-0c58-4014-aefc-7dba3f7dd7ab" providerId="ADAL" clId="{5F0AB76D-E20B-4BC8-9828-417BF2D62639}" dt="2023-01-11T12:00:16.037" v="39" actId="1076"/>
          <ac:picMkLst>
            <pc:docMk/>
            <pc:sldMk cId="3584772686" sldId="311"/>
            <ac:picMk id="5" creationId="{E1FFC5B1-BEF5-49A6-6FCB-82FE3204ED87}"/>
          </ac:picMkLst>
        </pc:picChg>
        <pc:picChg chg="add mod">
          <ac:chgData name="PINCET Bruno" userId="64900e57-0c58-4014-aefc-7dba3f7dd7ab" providerId="ADAL" clId="{5F0AB76D-E20B-4BC8-9828-417BF2D62639}" dt="2023-01-11T12:00:37.308" v="44" actId="1076"/>
          <ac:picMkLst>
            <pc:docMk/>
            <pc:sldMk cId="3584772686" sldId="311"/>
            <ac:picMk id="9" creationId="{52BA70E2-804D-5E5E-C7F1-78FC4156B36C}"/>
          </ac:picMkLst>
        </pc:picChg>
        <pc:picChg chg="add mod">
          <ac:chgData name="PINCET Bruno" userId="64900e57-0c58-4014-aefc-7dba3f7dd7ab" providerId="ADAL" clId="{5F0AB76D-E20B-4BC8-9828-417BF2D62639}" dt="2023-01-11T12:00:37.308" v="44" actId="1076"/>
          <ac:picMkLst>
            <pc:docMk/>
            <pc:sldMk cId="3584772686" sldId="311"/>
            <ac:picMk id="10" creationId="{6438B5B8-6B9D-24C9-8F30-9AC913F2DBE1}"/>
          </ac:picMkLst>
        </pc:picChg>
        <pc:picChg chg="add mod modCrop">
          <ac:chgData name="PINCET Bruno" userId="64900e57-0c58-4014-aefc-7dba3f7dd7ab" providerId="ADAL" clId="{5F0AB76D-E20B-4BC8-9828-417BF2D62639}" dt="2023-01-11T12:41:59.839" v="60" actId="1076"/>
          <ac:picMkLst>
            <pc:docMk/>
            <pc:sldMk cId="3584772686" sldId="311"/>
            <ac:picMk id="14" creationId="{883417D3-1914-EB23-3527-BBDFAC28A358}"/>
          </ac:picMkLst>
        </pc:picChg>
        <pc:picChg chg="del mod">
          <ac:chgData name="PINCET Bruno" userId="64900e57-0c58-4014-aefc-7dba3f7dd7ab" providerId="ADAL" clId="{5F0AB76D-E20B-4BC8-9828-417BF2D62639}" dt="2023-01-11T12:00:10.348" v="36" actId="478"/>
          <ac:picMkLst>
            <pc:docMk/>
            <pc:sldMk cId="3584772686" sldId="311"/>
            <ac:picMk id="18" creationId="{B503D699-E643-4969-9463-5C6331D0C869}"/>
          </ac:picMkLst>
        </pc:picChg>
        <pc:picChg chg="del mod">
          <ac:chgData name="PINCET Bruno" userId="64900e57-0c58-4014-aefc-7dba3f7dd7ab" providerId="ADAL" clId="{5F0AB76D-E20B-4BC8-9828-417BF2D62639}" dt="2023-01-11T12:00:19.977" v="40" actId="478"/>
          <ac:picMkLst>
            <pc:docMk/>
            <pc:sldMk cId="3584772686" sldId="311"/>
            <ac:picMk id="20" creationId="{B8714555-7486-4DD7-A96C-52C276483584}"/>
          </ac:picMkLst>
        </pc:picChg>
        <pc:picChg chg="del">
          <ac:chgData name="PINCET Bruno" userId="64900e57-0c58-4014-aefc-7dba3f7dd7ab" providerId="ADAL" clId="{5F0AB76D-E20B-4BC8-9828-417BF2D62639}" dt="2023-01-11T12:00:42.059" v="45" actId="478"/>
          <ac:picMkLst>
            <pc:docMk/>
            <pc:sldMk cId="3584772686" sldId="311"/>
            <ac:picMk id="22" creationId="{D8AC51EB-1C22-4303-8354-FC97950C7DE6}"/>
          </ac:picMkLst>
        </pc:picChg>
      </pc:sldChg>
      <pc:sldChg chg="addSp delSp modSp mod">
        <pc:chgData name="PINCET Bruno" userId="64900e57-0c58-4014-aefc-7dba3f7dd7ab" providerId="ADAL" clId="{5F0AB76D-E20B-4BC8-9828-417BF2D62639}" dt="2023-01-11T11:59:54.843" v="33" actId="1076"/>
        <pc:sldMkLst>
          <pc:docMk/>
          <pc:sldMk cId="927313156" sldId="312"/>
        </pc:sldMkLst>
        <pc:spChg chg="add del mod">
          <ac:chgData name="PINCET Bruno" userId="64900e57-0c58-4014-aefc-7dba3f7dd7ab" providerId="ADAL" clId="{5F0AB76D-E20B-4BC8-9828-417BF2D62639}" dt="2023-01-11T11:50:16.200" v="18" actId="478"/>
          <ac:spMkLst>
            <pc:docMk/>
            <pc:sldMk cId="927313156" sldId="312"/>
            <ac:spMk id="3" creationId="{EC3F4729-4C9A-A6A9-B81D-41628AE2D684}"/>
          </ac:spMkLst>
        </pc:spChg>
        <pc:spChg chg="add del mod">
          <ac:chgData name="PINCET Bruno" userId="64900e57-0c58-4014-aefc-7dba3f7dd7ab" providerId="ADAL" clId="{5F0AB76D-E20B-4BC8-9828-417BF2D62639}" dt="2023-01-11T11:50:30.334" v="21" actId="478"/>
          <ac:spMkLst>
            <pc:docMk/>
            <pc:sldMk cId="927313156" sldId="312"/>
            <ac:spMk id="5" creationId="{F15ED921-7F50-333B-3CD5-ECFA4C7F8E83}"/>
          </ac:spMkLst>
        </pc:spChg>
        <pc:picChg chg="add mod">
          <ac:chgData name="PINCET Bruno" userId="64900e57-0c58-4014-aefc-7dba3f7dd7ab" providerId="ADAL" clId="{5F0AB76D-E20B-4BC8-9828-417BF2D62639}" dt="2023-01-11T11:59:54.843" v="33" actId="1076"/>
          <ac:picMkLst>
            <pc:docMk/>
            <pc:sldMk cId="927313156" sldId="312"/>
            <ac:picMk id="8" creationId="{0243DFAE-6347-37B3-1C3E-9CBD2AB68BA6}"/>
          </ac:picMkLst>
        </pc:picChg>
        <pc:picChg chg="del mod">
          <ac:chgData name="PINCET Bruno" userId="64900e57-0c58-4014-aefc-7dba3f7dd7ab" providerId="ADAL" clId="{5F0AB76D-E20B-4BC8-9828-417BF2D62639}" dt="2023-01-11T11:50:14.346" v="17" actId="478"/>
          <ac:picMkLst>
            <pc:docMk/>
            <pc:sldMk cId="927313156" sldId="312"/>
            <ac:picMk id="9" creationId="{C82DA925-978C-48A9-98AD-0653B7A3D2D9}"/>
          </ac:picMkLst>
        </pc:picChg>
        <pc:picChg chg="mod">
          <ac:chgData name="PINCET Bruno" userId="64900e57-0c58-4014-aefc-7dba3f7dd7ab" providerId="ADAL" clId="{5F0AB76D-E20B-4BC8-9828-417BF2D62639}" dt="2023-01-11T11:50:21.299" v="19" actId="1076"/>
          <ac:picMkLst>
            <pc:docMk/>
            <pc:sldMk cId="927313156" sldId="312"/>
            <ac:picMk id="11" creationId="{E63B7C3F-04A4-43F6-881D-FA11061CBAFA}"/>
          </ac:picMkLst>
        </pc:picChg>
        <pc:picChg chg="del">
          <ac:chgData name="PINCET Bruno" userId="64900e57-0c58-4014-aefc-7dba3f7dd7ab" providerId="ADAL" clId="{5F0AB76D-E20B-4BC8-9828-417BF2D62639}" dt="2023-01-11T11:50:24.377" v="20" actId="478"/>
          <ac:picMkLst>
            <pc:docMk/>
            <pc:sldMk cId="927313156" sldId="312"/>
            <ac:picMk id="13" creationId="{E02C4914-F076-4415-9C5D-A9BDB6CC6110}"/>
          </ac:picMkLst>
        </pc:picChg>
        <pc:picChg chg="add mod">
          <ac:chgData name="PINCET Bruno" userId="64900e57-0c58-4014-aefc-7dba3f7dd7ab" providerId="ADAL" clId="{5F0AB76D-E20B-4BC8-9828-417BF2D62639}" dt="2023-01-11T11:59:48.967" v="30" actId="1076"/>
          <ac:picMkLst>
            <pc:docMk/>
            <pc:sldMk cId="927313156" sldId="312"/>
            <ac:picMk id="3074" creationId="{AFC307AB-8712-65C5-7953-EE5D93AB6F12}"/>
          </ac:picMkLst>
        </pc:picChg>
      </pc:sldChg>
      <pc:sldChg chg="addSp delSp modSp mod">
        <pc:chgData name="PINCET Bruno" userId="64900e57-0c58-4014-aefc-7dba3f7dd7ab" providerId="ADAL" clId="{5F0AB76D-E20B-4BC8-9828-417BF2D62639}" dt="2023-01-11T15:13:21.995" v="525" actId="1076"/>
        <pc:sldMkLst>
          <pc:docMk/>
          <pc:sldMk cId="3604844104" sldId="321"/>
        </pc:sldMkLst>
        <pc:spChg chg="add del mod">
          <ac:chgData name="PINCET Bruno" userId="64900e57-0c58-4014-aefc-7dba3f7dd7ab" providerId="ADAL" clId="{5F0AB76D-E20B-4BC8-9828-417BF2D62639}" dt="2023-01-11T15:10:40.107" v="506" actId="478"/>
          <ac:spMkLst>
            <pc:docMk/>
            <pc:sldMk cId="3604844104" sldId="321"/>
            <ac:spMk id="6" creationId="{C14BC9F8-087B-FD4F-07D8-E7FF6E5CB74C}"/>
          </ac:spMkLst>
        </pc:spChg>
        <pc:picChg chg="del">
          <ac:chgData name="PINCET Bruno" userId="64900e57-0c58-4014-aefc-7dba3f7dd7ab" providerId="ADAL" clId="{5F0AB76D-E20B-4BC8-9828-417BF2D62639}" dt="2023-01-11T15:10:17.366" v="505" actId="478"/>
          <ac:picMkLst>
            <pc:docMk/>
            <pc:sldMk cId="3604844104" sldId="321"/>
            <ac:picMk id="7" creationId="{B72F6EE5-65C6-4A0D-E195-7AAADE9365CA}"/>
          </ac:picMkLst>
        </pc:picChg>
        <pc:picChg chg="add del">
          <ac:chgData name="PINCET Bruno" userId="64900e57-0c58-4014-aefc-7dba3f7dd7ab" providerId="ADAL" clId="{5F0AB76D-E20B-4BC8-9828-417BF2D62639}" dt="2023-01-11T15:11:15.487" v="508" actId="478"/>
          <ac:picMkLst>
            <pc:docMk/>
            <pc:sldMk cId="3604844104" sldId="321"/>
            <ac:picMk id="9" creationId="{B30E1488-5E1E-364B-1314-0F545A6BE1EB}"/>
          </ac:picMkLst>
        </pc:picChg>
        <pc:picChg chg="add mod">
          <ac:chgData name="PINCET Bruno" userId="64900e57-0c58-4014-aefc-7dba3f7dd7ab" providerId="ADAL" clId="{5F0AB76D-E20B-4BC8-9828-417BF2D62639}" dt="2023-01-11T15:13:19.820" v="524" actId="1076"/>
          <ac:picMkLst>
            <pc:docMk/>
            <pc:sldMk cId="3604844104" sldId="321"/>
            <ac:picMk id="11" creationId="{941C202A-B16C-196D-DA18-7914E91D7DB2}"/>
          </ac:picMkLst>
        </pc:picChg>
        <pc:picChg chg="add del mod">
          <ac:chgData name="PINCET Bruno" userId="64900e57-0c58-4014-aefc-7dba3f7dd7ab" providerId="ADAL" clId="{5F0AB76D-E20B-4BC8-9828-417BF2D62639}" dt="2023-01-11T15:12:36.072" v="515" actId="478"/>
          <ac:picMkLst>
            <pc:docMk/>
            <pc:sldMk cId="3604844104" sldId="321"/>
            <ac:picMk id="13" creationId="{A1FE85B0-0549-D7F2-CF75-EC356AE11B15}"/>
          </ac:picMkLst>
        </pc:picChg>
        <pc:picChg chg="add mod modCrop">
          <ac:chgData name="PINCET Bruno" userId="64900e57-0c58-4014-aefc-7dba3f7dd7ab" providerId="ADAL" clId="{5F0AB76D-E20B-4BC8-9828-417BF2D62639}" dt="2023-01-11T15:13:21.995" v="525" actId="1076"/>
          <ac:picMkLst>
            <pc:docMk/>
            <pc:sldMk cId="3604844104" sldId="321"/>
            <ac:picMk id="15" creationId="{9C88702C-1635-585A-44B6-A5654ED3E53D}"/>
          </ac:picMkLst>
        </pc:picChg>
      </pc:sldChg>
      <pc:sldChg chg="modSp mod">
        <pc:chgData name="PINCET Bruno" userId="64900e57-0c58-4014-aefc-7dba3f7dd7ab" providerId="ADAL" clId="{5F0AB76D-E20B-4BC8-9828-417BF2D62639}" dt="2023-01-11T12:45:46.389" v="99" actId="313"/>
        <pc:sldMkLst>
          <pc:docMk/>
          <pc:sldMk cId="3058635992" sldId="325"/>
        </pc:sldMkLst>
        <pc:spChg chg="mod">
          <ac:chgData name="PINCET Bruno" userId="64900e57-0c58-4014-aefc-7dba3f7dd7ab" providerId="ADAL" clId="{5F0AB76D-E20B-4BC8-9828-417BF2D62639}" dt="2023-01-11T12:45:46.389" v="99" actId="313"/>
          <ac:spMkLst>
            <pc:docMk/>
            <pc:sldMk cId="3058635992" sldId="325"/>
            <ac:spMk id="8" creationId="{9137A630-2CCB-CBB7-9E00-7E5B15559C30}"/>
          </ac:spMkLst>
        </pc:spChg>
        <pc:spChg chg="mod">
          <ac:chgData name="PINCET Bruno" userId="64900e57-0c58-4014-aefc-7dba3f7dd7ab" providerId="ADAL" clId="{5F0AB76D-E20B-4BC8-9828-417BF2D62639}" dt="2023-01-11T12:45:41.590" v="98" actId="20577"/>
          <ac:spMkLst>
            <pc:docMk/>
            <pc:sldMk cId="3058635992" sldId="325"/>
            <ac:spMk id="11" creationId="{90190596-218B-1840-7F53-DC7502E0B37C}"/>
          </ac:spMkLst>
        </pc:spChg>
      </pc:sldChg>
    </pc:docChg>
  </pc:docChgLst>
  <pc:docChgLst>
    <pc:chgData name="Bruno PINCET" userId="64900e57-0c58-4014-aefc-7dba3f7dd7ab" providerId="ADAL" clId="{82A721DA-7FC1-415F-A9AB-56069499B309}"/>
    <pc:docChg chg="undo custSel addSld delSld modSld sldOrd">
      <pc:chgData name="Bruno PINCET" userId="64900e57-0c58-4014-aefc-7dba3f7dd7ab" providerId="ADAL" clId="{82A721DA-7FC1-415F-A9AB-56069499B309}" dt="2023-01-23T11:08:02.863" v="3548" actId="20577"/>
      <pc:docMkLst>
        <pc:docMk/>
      </pc:docMkLst>
      <pc:sldChg chg="addSp delSp modSp mod">
        <pc:chgData name="Bruno PINCET" userId="64900e57-0c58-4014-aefc-7dba3f7dd7ab" providerId="ADAL" clId="{82A721DA-7FC1-415F-A9AB-56069499B309}" dt="2023-01-23T11:08:02.863" v="3548" actId="20577"/>
        <pc:sldMkLst>
          <pc:docMk/>
          <pc:sldMk cId="277827655" sldId="295"/>
        </pc:sldMkLst>
        <pc:spChg chg="del mod">
          <ac:chgData name="Bruno PINCET" userId="64900e57-0c58-4014-aefc-7dba3f7dd7ab" providerId="ADAL" clId="{82A721DA-7FC1-415F-A9AB-56069499B309}" dt="2023-01-22T11:37:13.029" v="2941" actId="26606"/>
          <ac:spMkLst>
            <pc:docMk/>
            <pc:sldMk cId="277827655" sldId="295"/>
            <ac:spMk id="3" creationId="{388AA053-C6BF-F5A2-79ED-CC4413B303DA}"/>
          </ac:spMkLst>
        </pc:spChg>
        <pc:spChg chg="mod">
          <ac:chgData name="Bruno PINCET" userId="64900e57-0c58-4014-aefc-7dba3f7dd7ab" providerId="ADAL" clId="{82A721DA-7FC1-415F-A9AB-56069499B309}" dt="2023-01-22T11:37:13.029" v="2941" actId="26606"/>
          <ac:spMkLst>
            <pc:docMk/>
            <pc:sldMk cId="277827655" sldId="295"/>
            <ac:spMk id="4" creationId="{55E27C7C-4B68-4BBC-BF36-8959D8493E4A}"/>
          </ac:spMkLst>
        </pc:spChg>
        <pc:spChg chg="del">
          <ac:chgData name="Bruno PINCET" userId="64900e57-0c58-4014-aefc-7dba3f7dd7ab" providerId="ADAL" clId="{82A721DA-7FC1-415F-A9AB-56069499B309}" dt="2023-01-22T11:36:39.031" v="2867" actId="478"/>
          <ac:spMkLst>
            <pc:docMk/>
            <pc:sldMk cId="277827655" sldId="295"/>
            <ac:spMk id="5" creationId="{076E4240-57B9-68BD-391A-DD064587D173}"/>
          </ac:spMkLst>
        </pc:spChg>
        <pc:spChg chg="mod">
          <ac:chgData name="Bruno PINCET" userId="64900e57-0c58-4014-aefc-7dba3f7dd7ab" providerId="ADAL" clId="{82A721DA-7FC1-415F-A9AB-56069499B309}" dt="2023-01-22T11:37:13.029" v="2941" actId="26606"/>
          <ac:spMkLst>
            <pc:docMk/>
            <pc:sldMk cId="277827655" sldId="295"/>
            <ac:spMk id="7" creationId="{4ECDE54D-4BD2-4764-A36A-8487DB61E7A6}"/>
          </ac:spMkLst>
        </pc:spChg>
        <pc:graphicFrameChg chg="add mod modGraphic">
          <ac:chgData name="Bruno PINCET" userId="64900e57-0c58-4014-aefc-7dba3f7dd7ab" providerId="ADAL" clId="{82A721DA-7FC1-415F-A9AB-56069499B309}" dt="2023-01-23T11:08:02.863" v="3548" actId="20577"/>
          <ac:graphicFrameMkLst>
            <pc:docMk/>
            <pc:sldMk cId="277827655" sldId="295"/>
            <ac:graphicFrameMk id="9" creationId="{012ACB3E-2A45-506F-E4DE-984BB1A5AAF5}"/>
          </ac:graphicFrameMkLst>
        </pc:graphicFrameChg>
      </pc:sldChg>
      <pc:sldChg chg="modSp mod">
        <pc:chgData name="Bruno PINCET" userId="64900e57-0c58-4014-aefc-7dba3f7dd7ab" providerId="ADAL" clId="{82A721DA-7FC1-415F-A9AB-56069499B309}" dt="2023-01-23T10:54:26.416" v="3236" actId="20577"/>
        <pc:sldMkLst>
          <pc:docMk/>
          <pc:sldMk cId="3124766000" sldId="304"/>
        </pc:sldMkLst>
        <pc:spChg chg="mod">
          <ac:chgData name="Bruno PINCET" userId="64900e57-0c58-4014-aefc-7dba3f7dd7ab" providerId="ADAL" clId="{82A721DA-7FC1-415F-A9AB-56069499B309}" dt="2023-01-23T10:54:26.416" v="3236" actId="20577"/>
          <ac:spMkLst>
            <pc:docMk/>
            <pc:sldMk cId="3124766000" sldId="304"/>
            <ac:spMk id="4" creationId="{1FE9CB6C-6FF8-4B8C-9B41-2DDD39B25DE3}"/>
          </ac:spMkLst>
        </pc:spChg>
        <pc:spChg chg="mod">
          <ac:chgData name="Bruno PINCET" userId="64900e57-0c58-4014-aefc-7dba3f7dd7ab" providerId="ADAL" clId="{82A721DA-7FC1-415F-A9AB-56069499B309}" dt="2023-01-22T11:43:37.654" v="3232" actId="20577"/>
          <ac:spMkLst>
            <pc:docMk/>
            <pc:sldMk cId="3124766000" sldId="304"/>
            <ac:spMk id="6" creationId="{5A74CB9D-E60B-4C8A-B4E7-23BC1D9FA66E}"/>
          </ac:spMkLst>
        </pc:spChg>
      </pc:sldChg>
      <pc:sldChg chg="addSp delSp modSp mod ord">
        <pc:chgData name="Bruno PINCET" userId="64900e57-0c58-4014-aefc-7dba3f7dd7ab" providerId="ADAL" clId="{82A721DA-7FC1-415F-A9AB-56069499B309}" dt="2023-01-10T22:49:44.125" v="2412" actId="1076"/>
        <pc:sldMkLst>
          <pc:docMk/>
          <pc:sldMk cId="1403455250" sldId="305"/>
        </pc:sldMkLst>
        <pc:spChg chg="del">
          <ac:chgData name="Bruno PINCET" userId="64900e57-0c58-4014-aefc-7dba3f7dd7ab" providerId="ADAL" clId="{82A721DA-7FC1-415F-A9AB-56069499B309}" dt="2023-01-10T22:45:25.761" v="2258" actId="478"/>
          <ac:spMkLst>
            <pc:docMk/>
            <pc:sldMk cId="1403455250" sldId="305"/>
            <ac:spMk id="3" creationId="{D14ABC42-7E22-4F59-A0B6-AD98B5CAE0C5}"/>
          </ac:spMkLst>
        </pc:spChg>
        <pc:spChg chg="del">
          <ac:chgData name="Bruno PINCET" userId="64900e57-0c58-4014-aefc-7dba3f7dd7ab" providerId="ADAL" clId="{82A721DA-7FC1-415F-A9AB-56069499B309}" dt="2023-01-10T22:45:28.370" v="2260" actId="478"/>
          <ac:spMkLst>
            <pc:docMk/>
            <pc:sldMk cId="1403455250" sldId="305"/>
            <ac:spMk id="4" creationId="{1FE9CB6C-6FF8-4B8C-9B41-2DDD39B25DE3}"/>
          </ac:spMkLst>
        </pc:spChg>
        <pc:spChg chg="del">
          <ac:chgData name="Bruno PINCET" userId="64900e57-0c58-4014-aefc-7dba3f7dd7ab" providerId="ADAL" clId="{82A721DA-7FC1-415F-A9AB-56069499B309}" dt="2023-01-10T22:45:29.304" v="2261" actId="478"/>
          <ac:spMkLst>
            <pc:docMk/>
            <pc:sldMk cId="1403455250" sldId="305"/>
            <ac:spMk id="5" creationId="{2347FB98-C049-45C5-86B4-4CF44B247B2C}"/>
          </ac:spMkLst>
        </pc:spChg>
        <pc:spChg chg="del">
          <ac:chgData name="Bruno PINCET" userId="64900e57-0c58-4014-aefc-7dba3f7dd7ab" providerId="ADAL" clId="{82A721DA-7FC1-415F-A9AB-56069499B309}" dt="2023-01-10T22:45:32.013" v="2263" actId="478"/>
          <ac:spMkLst>
            <pc:docMk/>
            <pc:sldMk cId="1403455250" sldId="305"/>
            <ac:spMk id="6" creationId="{5A74CB9D-E60B-4C8A-B4E7-23BC1D9FA66E}"/>
          </ac:spMkLst>
        </pc:spChg>
        <pc:spChg chg="add del mod">
          <ac:chgData name="Bruno PINCET" userId="64900e57-0c58-4014-aefc-7dba3f7dd7ab" providerId="ADAL" clId="{82A721DA-7FC1-415F-A9AB-56069499B309}" dt="2023-01-10T22:45:27.400" v="2259" actId="478"/>
          <ac:spMkLst>
            <pc:docMk/>
            <pc:sldMk cId="1403455250" sldId="305"/>
            <ac:spMk id="8" creationId="{452EF085-0E74-1163-899B-1B7925DD61BC}"/>
          </ac:spMkLst>
        </pc:spChg>
        <pc:spChg chg="add del mod">
          <ac:chgData name="Bruno PINCET" userId="64900e57-0c58-4014-aefc-7dba3f7dd7ab" providerId="ADAL" clId="{82A721DA-7FC1-415F-A9AB-56069499B309}" dt="2023-01-10T22:45:30.516" v="2262" actId="478"/>
          <ac:spMkLst>
            <pc:docMk/>
            <pc:sldMk cId="1403455250" sldId="305"/>
            <ac:spMk id="10" creationId="{42F54963-D75D-CC7C-58D6-6CF565997188}"/>
          </ac:spMkLst>
        </pc:spChg>
        <pc:spChg chg="del">
          <ac:chgData name="Bruno PINCET" userId="64900e57-0c58-4014-aefc-7dba3f7dd7ab" providerId="ADAL" clId="{82A721DA-7FC1-415F-A9AB-56069499B309}" dt="2023-01-10T22:45:35.603" v="2266" actId="478"/>
          <ac:spMkLst>
            <pc:docMk/>
            <pc:sldMk cId="1403455250" sldId="305"/>
            <ac:spMk id="11" creationId="{CE6B5B72-43F9-4438-A504-FD3C083AB96D}"/>
          </ac:spMkLst>
        </pc:spChg>
        <pc:spChg chg="del">
          <ac:chgData name="Bruno PINCET" userId="64900e57-0c58-4014-aefc-7dba3f7dd7ab" providerId="ADAL" clId="{82A721DA-7FC1-415F-A9AB-56069499B309}" dt="2023-01-10T22:45:37.028" v="2267" actId="478"/>
          <ac:spMkLst>
            <pc:docMk/>
            <pc:sldMk cId="1403455250" sldId="305"/>
            <ac:spMk id="13" creationId="{DE486408-F529-4D60-A080-911A0851FE1B}"/>
          </ac:spMkLst>
        </pc:spChg>
        <pc:spChg chg="add del mod">
          <ac:chgData name="Bruno PINCET" userId="64900e57-0c58-4014-aefc-7dba3f7dd7ab" providerId="ADAL" clId="{82A721DA-7FC1-415F-A9AB-56069499B309}" dt="2023-01-10T22:45:33.207" v="2264" actId="478"/>
          <ac:spMkLst>
            <pc:docMk/>
            <pc:sldMk cId="1403455250" sldId="305"/>
            <ac:spMk id="14" creationId="{2066092B-E68A-EBD2-8504-A556171EC0D4}"/>
          </ac:spMkLst>
        </pc:spChg>
        <pc:spChg chg="add del mod">
          <ac:chgData name="Bruno PINCET" userId="64900e57-0c58-4014-aefc-7dba3f7dd7ab" providerId="ADAL" clId="{82A721DA-7FC1-415F-A9AB-56069499B309}" dt="2023-01-10T22:45:34.388" v="2265" actId="478"/>
          <ac:spMkLst>
            <pc:docMk/>
            <pc:sldMk cId="1403455250" sldId="305"/>
            <ac:spMk id="16" creationId="{670CB341-8D34-84A6-9FC4-0551D80E84D0}"/>
          </ac:spMkLst>
        </pc:spChg>
        <pc:spChg chg="add del">
          <ac:chgData name="Bruno PINCET" userId="64900e57-0c58-4014-aefc-7dba3f7dd7ab" providerId="ADAL" clId="{82A721DA-7FC1-415F-A9AB-56069499B309}" dt="2023-01-10T22:48:27.644" v="2393"/>
          <ac:spMkLst>
            <pc:docMk/>
            <pc:sldMk cId="1403455250" sldId="305"/>
            <ac:spMk id="19" creationId="{E882F092-2933-35B3-2F6F-F85D38E0947D}"/>
          </ac:spMkLst>
        </pc:spChg>
        <pc:spChg chg="add del mod">
          <ac:chgData name="Bruno PINCET" userId="64900e57-0c58-4014-aefc-7dba3f7dd7ab" providerId="ADAL" clId="{82A721DA-7FC1-415F-A9AB-56069499B309}" dt="2023-01-10T22:48:34.239" v="2396" actId="478"/>
          <ac:spMkLst>
            <pc:docMk/>
            <pc:sldMk cId="1403455250" sldId="305"/>
            <ac:spMk id="20" creationId="{06A9D356-1385-1314-E6A2-2DD49AAAF6FA}"/>
          </ac:spMkLst>
        </pc:spChg>
        <pc:graphicFrameChg chg="add mod modGraphic">
          <ac:chgData name="Bruno PINCET" userId="64900e57-0c58-4014-aefc-7dba3f7dd7ab" providerId="ADAL" clId="{82A721DA-7FC1-415F-A9AB-56069499B309}" dt="2023-01-10T22:49:38.146" v="2409" actId="1076"/>
          <ac:graphicFrameMkLst>
            <pc:docMk/>
            <pc:sldMk cId="1403455250" sldId="305"/>
            <ac:graphicFrameMk id="17" creationId="{B48F4B03-1E72-7CE0-8772-277728A7F5C9}"/>
          </ac:graphicFrameMkLst>
        </pc:graphicFrameChg>
        <pc:picChg chg="add mod">
          <ac:chgData name="Bruno PINCET" userId="64900e57-0c58-4014-aefc-7dba3f7dd7ab" providerId="ADAL" clId="{82A721DA-7FC1-415F-A9AB-56069499B309}" dt="2023-01-10T22:49:40.142" v="2410" actId="1076"/>
          <ac:picMkLst>
            <pc:docMk/>
            <pc:sldMk cId="1403455250" sldId="305"/>
            <ac:picMk id="18" creationId="{7CD3ED64-495E-8F40-9784-3CE1DE2AC408}"/>
          </ac:picMkLst>
        </pc:picChg>
        <pc:picChg chg="add mod">
          <ac:chgData name="Bruno PINCET" userId="64900e57-0c58-4014-aefc-7dba3f7dd7ab" providerId="ADAL" clId="{82A721DA-7FC1-415F-A9AB-56069499B309}" dt="2023-01-10T22:49:44.125" v="2412" actId="1076"/>
          <ac:picMkLst>
            <pc:docMk/>
            <pc:sldMk cId="1403455250" sldId="305"/>
            <ac:picMk id="22" creationId="{88D49446-3097-12B7-7DB9-7139859C7F88}"/>
          </ac:picMkLst>
        </pc:picChg>
        <pc:picChg chg="add mod">
          <ac:chgData name="Bruno PINCET" userId="64900e57-0c58-4014-aefc-7dba3f7dd7ab" providerId="ADAL" clId="{82A721DA-7FC1-415F-A9AB-56069499B309}" dt="2023-01-10T22:49:42.035" v="2411" actId="1076"/>
          <ac:picMkLst>
            <pc:docMk/>
            <pc:sldMk cId="1403455250" sldId="305"/>
            <ac:picMk id="2050" creationId="{D156FD27-E19D-18D5-9494-81FDBE4D4165}"/>
          </ac:picMkLst>
        </pc:picChg>
        <pc:picChg chg="add mod">
          <ac:chgData name="Bruno PINCET" userId="64900e57-0c58-4014-aefc-7dba3f7dd7ab" providerId="ADAL" clId="{82A721DA-7FC1-415F-A9AB-56069499B309}" dt="2023-01-10T22:49:42.035" v="2411" actId="1076"/>
          <ac:picMkLst>
            <pc:docMk/>
            <pc:sldMk cId="1403455250" sldId="305"/>
            <ac:picMk id="2056" creationId="{A6CEC80D-4F8E-ACAA-8680-75C3A1032938}"/>
          </ac:picMkLst>
        </pc:picChg>
      </pc:sldChg>
      <pc:sldChg chg="modSp mod">
        <pc:chgData name="Bruno PINCET" userId="64900e57-0c58-4014-aefc-7dba3f7dd7ab" providerId="ADAL" clId="{82A721DA-7FC1-415F-A9AB-56069499B309}" dt="2023-01-10T21:33:21.888" v="7" actId="20577"/>
        <pc:sldMkLst>
          <pc:docMk/>
          <pc:sldMk cId="1613598062" sldId="307"/>
        </pc:sldMkLst>
        <pc:spChg chg="mod">
          <ac:chgData name="Bruno PINCET" userId="64900e57-0c58-4014-aefc-7dba3f7dd7ab" providerId="ADAL" clId="{82A721DA-7FC1-415F-A9AB-56069499B309}" dt="2023-01-10T21:33:21.888" v="7" actId="20577"/>
          <ac:spMkLst>
            <pc:docMk/>
            <pc:sldMk cId="1613598062" sldId="307"/>
            <ac:spMk id="7" creationId="{05C25F72-F9A7-42F9-9720-0801ED77D4D1}"/>
          </ac:spMkLst>
        </pc:spChg>
      </pc:sldChg>
      <pc:sldChg chg="modSp mod">
        <pc:chgData name="Bruno PINCET" userId="64900e57-0c58-4014-aefc-7dba3f7dd7ab" providerId="ADAL" clId="{82A721DA-7FC1-415F-A9AB-56069499B309}" dt="2023-01-10T21:33:41.885" v="16" actId="20577"/>
        <pc:sldMkLst>
          <pc:docMk/>
          <pc:sldMk cId="365334912" sldId="308"/>
        </pc:sldMkLst>
        <pc:spChg chg="mod">
          <ac:chgData name="Bruno PINCET" userId="64900e57-0c58-4014-aefc-7dba3f7dd7ab" providerId="ADAL" clId="{82A721DA-7FC1-415F-A9AB-56069499B309}" dt="2023-01-10T21:33:41.885" v="16" actId="20577"/>
          <ac:spMkLst>
            <pc:docMk/>
            <pc:sldMk cId="365334912" sldId="308"/>
            <ac:spMk id="9" creationId="{D45C472E-4078-40A0-83A2-652E8356EDCB}"/>
          </ac:spMkLst>
        </pc:spChg>
      </pc:sldChg>
      <pc:sldChg chg="modSp mod">
        <pc:chgData name="Bruno PINCET" userId="64900e57-0c58-4014-aefc-7dba3f7dd7ab" providerId="ADAL" clId="{82A721DA-7FC1-415F-A9AB-56069499B309}" dt="2023-01-23T11:06:24.010" v="3542" actId="20577"/>
        <pc:sldMkLst>
          <pc:docMk/>
          <pc:sldMk cId="3584772686" sldId="311"/>
        </pc:sldMkLst>
        <pc:spChg chg="mod">
          <ac:chgData name="Bruno PINCET" userId="64900e57-0c58-4014-aefc-7dba3f7dd7ab" providerId="ADAL" clId="{82A721DA-7FC1-415F-A9AB-56069499B309}" dt="2023-01-23T11:04:29.530" v="3262" actId="1076"/>
          <ac:spMkLst>
            <pc:docMk/>
            <pc:sldMk cId="3584772686" sldId="311"/>
            <ac:spMk id="2" creationId="{009FB28F-C9D7-439B-B863-44B4E851A0B0}"/>
          </ac:spMkLst>
        </pc:spChg>
        <pc:spChg chg="mod">
          <ac:chgData name="Bruno PINCET" userId="64900e57-0c58-4014-aefc-7dba3f7dd7ab" providerId="ADAL" clId="{82A721DA-7FC1-415F-A9AB-56069499B309}" dt="2023-01-23T11:06:24.010" v="3542" actId="20577"/>
          <ac:spMkLst>
            <pc:docMk/>
            <pc:sldMk cId="3584772686" sldId="311"/>
            <ac:spMk id="8" creationId="{50061247-EA4F-4DFA-AFCE-648487762CF7}"/>
          </ac:spMkLst>
        </pc:spChg>
      </pc:sldChg>
      <pc:sldChg chg="delSp modSp mod">
        <pc:chgData name="Bruno PINCET" userId="64900e57-0c58-4014-aefc-7dba3f7dd7ab" providerId="ADAL" clId="{82A721DA-7FC1-415F-A9AB-56069499B309}" dt="2023-01-22T11:32:34.127" v="2635" actId="478"/>
        <pc:sldMkLst>
          <pc:docMk/>
          <pc:sldMk cId="927313156" sldId="312"/>
        </pc:sldMkLst>
        <pc:spChg chg="mod">
          <ac:chgData name="Bruno PINCET" userId="64900e57-0c58-4014-aefc-7dba3f7dd7ab" providerId="ADAL" clId="{82A721DA-7FC1-415F-A9AB-56069499B309}" dt="2023-01-22T11:22:46.464" v="2423" actId="21"/>
          <ac:spMkLst>
            <pc:docMk/>
            <pc:sldMk cId="927313156" sldId="312"/>
            <ac:spMk id="7" creationId="{42AF1107-8D35-4E35-93C7-D3640946F742}"/>
          </ac:spMkLst>
        </pc:spChg>
        <pc:spChg chg="del">
          <ac:chgData name="Bruno PINCET" userId="64900e57-0c58-4014-aefc-7dba3f7dd7ab" providerId="ADAL" clId="{82A721DA-7FC1-415F-A9AB-56069499B309}" dt="2023-01-22T11:32:34.127" v="2635" actId="478"/>
          <ac:spMkLst>
            <pc:docMk/>
            <pc:sldMk cId="927313156" sldId="312"/>
            <ac:spMk id="22" creationId="{692474E6-3035-46B8-9C05-9B4204E8ED39}"/>
          </ac:spMkLst>
        </pc:spChg>
      </pc:sldChg>
      <pc:sldChg chg="modSp mod">
        <pc:chgData name="Bruno PINCET" userId="64900e57-0c58-4014-aefc-7dba3f7dd7ab" providerId="ADAL" clId="{82A721DA-7FC1-415F-A9AB-56069499B309}" dt="2023-01-10T21:37:27.653" v="160" actId="20577"/>
        <pc:sldMkLst>
          <pc:docMk/>
          <pc:sldMk cId="4087359907" sldId="315"/>
        </pc:sldMkLst>
        <pc:spChg chg="mod">
          <ac:chgData name="Bruno PINCET" userId="64900e57-0c58-4014-aefc-7dba3f7dd7ab" providerId="ADAL" clId="{82A721DA-7FC1-415F-A9AB-56069499B309}" dt="2023-01-10T21:37:27.653" v="160" actId="20577"/>
          <ac:spMkLst>
            <pc:docMk/>
            <pc:sldMk cId="4087359907" sldId="315"/>
            <ac:spMk id="3" creationId="{05408798-0DB3-46BF-880E-7BB904D700F6}"/>
          </ac:spMkLst>
        </pc:spChg>
      </pc:sldChg>
      <pc:sldChg chg="addSp delSp modSp mod">
        <pc:chgData name="Bruno PINCET" userId="64900e57-0c58-4014-aefc-7dba3f7dd7ab" providerId="ADAL" clId="{82A721DA-7FC1-415F-A9AB-56069499B309}" dt="2023-01-23T10:58:06.676" v="3240" actId="1076"/>
        <pc:sldMkLst>
          <pc:docMk/>
          <pc:sldMk cId="3684299436" sldId="320"/>
        </pc:sldMkLst>
        <pc:spChg chg="add mod">
          <ac:chgData name="Bruno PINCET" userId="64900e57-0c58-4014-aefc-7dba3f7dd7ab" providerId="ADAL" clId="{82A721DA-7FC1-415F-A9AB-56069499B309}" dt="2023-01-23T10:57:59.198" v="3237" actId="478"/>
          <ac:spMkLst>
            <pc:docMk/>
            <pc:sldMk cId="3684299436" sldId="320"/>
            <ac:spMk id="5" creationId="{4CCA4A15-6D28-ED1F-76AF-A6205963E1C9}"/>
          </ac:spMkLst>
        </pc:spChg>
        <pc:picChg chg="add mod">
          <ac:chgData name="Bruno PINCET" userId="64900e57-0c58-4014-aefc-7dba3f7dd7ab" providerId="ADAL" clId="{82A721DA-7FC1-415F-A9AB-56069499B309}" dt="2023-01-23T10:58:06.676" v="3240" actId="1076"/>
          <ac:picMkLst>
            <pc:docMk/>
            <pc:sldMk cId="3684299436" sldId="320"/>
            <ac:picMk id="7" creationId="{682018CB-45DD-C24B-1F24-748FFF4114C4}"/>
          </ac:picMkLst>
        </pc:picChg>
        <pc:picChg chg="del">
          <ac:chgData name="Bruno PINCET" userId="64900e57-0c58-4014-aefc-7dba3f7dd7ab" providerId="ADAL" clId="{82A721DA-7FC1-415F-A9AB-56069499B309}" dt="2023-01-23T10:57:59.198" v="3237" actId="478"/>
          <ac:picMkLst>
            <pc:docMk/>
            <pc:sldMk cId="3684299436" sldId="320"/>
            <ac:picMk id="8" creationId="{9FE59739-964B-D8D2-C7FD-EBAC667A6342}"/>
          </ac:picMkLst>
        </pc:picChg>
      </pc:sldChg>
      <pc:sldChg chg="addSp delSp modSp mod modClrScheme chgLayout">
        <pc:chgData name="Bruno PINCET" userId="64900e57-0c58-4014-aefc-7dba3f7dd7ab" providerId="ADAL" clId="{82A721DA-7FC1-415F-A9AB-56069499B309}" dt="2023-01-22T11:34:27.618" v="2650" actId="26606"/>
        <pc:sldMkLst>
          <pc:docMk/>
          <pc:sldMk cId="3604844104" sldId="321"/>
        </pc:sldMkLst>
        <pc:spChg chg="mod">
          <ac:chgData name="Bruno PINCET" userId="64900e57-0c58-4014-aefc-7dba3f7dd7ab" providerId="ADAL" clId="{82A721DA-7FC1-415F-A9AB-56069499B309}" dt="2023-01-22T11:34:27.618" v="2650" actId="26606"/>
          <ac:spMkLst>
            <pc:docMk/>
            <pc:sldMk cId="3604844104" sldId="321"/>
            <ac:spMk id="2" creationId="{E6D5E073-4DD7-4AF1-058E-308E453C7F13}"/>
          </ac:spMkLst>
        </pc:spChg>
        <pc:spChg chg="mod ord modVis">
          <ac:chgData name="Bruno PINCET" userId="64900e57-0c58-4014-aefc-7dba3f7dd7ab" providerId="ADAL" clId="{82A721DA-7FC1-415F-A9AB-56069499B309}" dt="2023-01-22T11:34:27.618" v="2650" actId="26606"/>
          <ac:spMkLst>
            <pc:docMk/>
            <pc:sldMk cId="3604844104" sldId="321"/>
            <ac:spMk id="4" creationId="{C9D37F9F-7BC8-4FEB-BCA3-EEB300007E0C}"/>
          </ac:spMkLst>
        </pc:spChg>
        <pc:picChg chg="add mod ord">
          <ac:chgData name="Bruno PINCET" userId="64900e57-0c58-4014-aefc-7dba3f7dd7ab" providerId="ADAL" clId="{82A721DA-7FC1-415F-A9AB-56069499B309}" dt="2023-01-22T11:34:27.618" v="2650" actId="26606"/>
          <ac:picMkLst>
            <pc:docMk/>
            <pc:sldMk cId="3604844104" sldId="321"/>
            <ac:picMk id="6" creationId="{BBE5DD8B-AB2B-7DE7-9323-D7E6DBED5528}"/>
          </ac:picMkLst>
        </pc:picChg>
        <pc:picChg chg="add mod ord">
          <ac:chgData name="Bruno PINCET" userId="64900e57-0c58-4014-aefc-7dba3f7dd7ab" providerId="ADAL" clId="{82A721DA-7FC1-415F-A9AB-56069499B309}" dt="2023-01-22T11:34:27.618" v="2650" actId="26606"/>
          <ac:picMkLst>
            <pc:docMk/>
            <pc:sldMk cId="3604844104" sldId="321"/>
            <ac:picMk id="8" creationId="{48B06FE0-0930-8AEE-458F-548A6D04497C}"/>
          </ac:picMkLst>
        </pc:picChg>
        <pc:picChg chg="del">
          <ac:chgData name="Bruno PINCET" userId="64900e57-0c58-4014-aefc-7dba3f7dd7ab" providerId="ADAL" clId="{82A721DA-7FC1-415F-A9AB-56069499B309}" dt="2023-01-22T11:33:39.283" v="2636" actId="478"/>
          <ac:picMkLst>
            <pc:docMk/>
            <pc:sldMk cId="3604844104" sldId="321"/>
            <ac:picMk id="11" creationId="{941C202A-B16C-196D-DA18-7914E91D7DB2}"/>
          </ac:picMkLst>
        </pc:picChg>
        <pc:picChg chg="del">
          <ac:chgData name="Bruno PINCET" userId="64900e57-0c58-4014-aefc-7dba3f7dd7ab" providerId="ADAL" clId="{82A721DA-7FC1-415F-A9AB-56069499B309}" dt="2023-01-22T11:34:15.174" v="2646" actId="478"/>
          <ac:picMkLst>
            <pc:docMk/>
            <pc:sldMk cId="3604844104" sldId="321"/>
            <ac:picMk id="15" creationId="{9C88702C-1635-585A-44B6-A5654ED3E53D}"/>
          </ac:picMkLst>
        </pc:picChg>
      </pc:sldChg>
      <pc:sldChg chg="new del">
        <pc:chgData name="Bruno PINCET" userId="64900e57-0c58-4014-aefc-7dba3f7dd7ab" providerId="ADAL" clId="{82A721DA-7FC1-415F-A9AB-56069499B309}" dt="2023-01-10T21:39:33.654" v="163" actId="47"/>
        <pc:sldMkLst>
          <pc:docMk/>
          <pc:sldMk cId="4076904835" sldId="322"/>
        </pc:sldMkLst>
      </pc:sldChg>
      <pc:sldChg chg="addSp delSp modSp new mod">
        <pc:chgData name="Bruno PINCET" userId="64900e57-0c58-4014-aefc-7dba3f7dd7ab" providerId="ADAL" clId="{82A721DA-7FC1-415F-A9AB-56069499B309}" dt="2023-01-10T21:49:40.240" v="795" actId="1076"/>
        <pc:sldMkLst>
          <pc:docMk/>
          <pc:sldMk cId="3977730827" sldId="323"/>
        </pc:sldMkLst>
        <pc:spChg chg="del">
          <ac:chgData name="Bruno PINCET" userId="64900e57-0c58-4014-aefc-7dba3f7dd7ab" providerId="ADAL" clId="{82A721DA-7FC1-415F-A9AB-56069499B309}" dt="2023-01-10T21:39:42.178" v="165" actId="478"/>
          <ac:spMkLst>
            <pc:docMk/>
            <pc:sldMk cId="3977730827" sldId="323"/>
            <ac:spMk id="2" creationId="{565B19A9-766F-8BE5-D353-A497E6772685}"/>
          </ac:spMkLst>
        </pc:spChg>
        <pc:spChg chg="add del mod">
          <ac:chgData name="Bruno PINCET" userId="64900e57-0c58-4014-aefc-7dba3f7dd7ab" providerId="ADAL" clId="{82A721DA-7FC1-415F-A9AB-56069499B309}" dt="2023-01-10T21:49:40.240" v="795" actId="1076"/>
          <ac:spMkLst>
            <pc:docMk/>
            <pc:sldMk cId="3977730827" sldId="323"/>
            <ac:spMk id="3" creationId="{F74D6CC8-22A3-1196-2AD6-53A78D652B18}"/>
          </ac:spMkLst>
        </pc:spChg>
        <pc:spChg chg="del">
          <ac:chgData name="Bruno PINCET" userId="64900e57-0c58-4014-aefc-7dba3f7dd7ab" providerId="ADAL" clId="{82A721DA-7FC1-415F-A9AB-56069499B309}" dt="2023-01-10T21:40:14.629" v="227" actId="478"/>
          <ac:spMkLst>
            <pc:docMk/>
            <pc:sldMk cId="3977730827" sldId="323"/>
            <ac:spMk id="4" creationId="{BB34D6B2-8623-D2AF-D30E-F71B019AEFD4}"/>
          </ac:spMkLst>
        </pc:spChg>
        <pc:spChg chg="del">
          <ac:chgData name="Bruno PINCET" userId="64900e57-0c58-4014-aefc-7dba3f7dd7ab" providerId="ADAL" clId="{82A721DA-7FC1-415F-A9AB-56069499B309}" dt="2023-01-10T21:45:18.153" v="642" actId="478"/>
          <ac:spMkLst>
            <pc:docMk/>
            <pc:sldMk cId="3977730827" sldId="323"/>
            <ac:spMk id="5" creationId="{69844AA6-BAF3-4894-368A-65E5BA0D6B47}"/>
          </ac:spMkLst>
        </pc:spChg>
        <pc:spChg chg="del">
          <ac:chgData name="Bruno PINCET" userId="64900e57-0c58-4014-aefc-7dba3f7dd7ab" providerId="ADAL" clId="{82A721DA-7FC1-415F-A9AB-56069499B309}" dt="2023-01-10T21:39:38.061" v="164" actId="478"/>
          <ac:spMkLst>
            <pc:docMk/>
            <pc:sldMk cId="3977730827" sldId="323"/>
            <ac:spMk id="6" creationId="{A9CEF295-4F9D-4644-E38D-E084BBB41440}"/>
          </ac:spMkLst>
        </pc:spChg>
        <pc:spChg chg="add mod">
          <ac:chgData name="Bruno PINCET" userId="64900e57-0c58-4014-aefc-7dba3f7dd7ab" providerId="ADAL" clId="{82A721DA-7FC1-415F-A9AB-56069499B309}" dt="2023-01-10T21:45:30.897" v="650" actId="1076"/>
          <ac:spMkLst>
            <pc:docMk/>
            <pc:sldMk cId="3977730827" sldId="323"/>
            <ac:spMk id="9" creationId="{B1A54342-0CA3-5A77-3B9B-DE53EEF979AC}"/>
          </ac:spMkLst>
        </pc:spChg>
        <pc:spChg chg="add del mod">
          <ac:chgData name="Bruno PINCET" userId="64900e57-0c58-4014-aefc-7dba3f7dd7ab" providerId="ADAL" clId="{82A721DA-7FC1-415F-A9AB-56069499B309}" dt="2023-01-10T21:42:03.219" v="308"/>
          <ac:spMkLst>
            <pc:docMk/>
            <pc:sldMk cId="3977730827" sldId="323"/>
            <ac:spMk id="12" creationId="{659D6B8D-912D-7C6E-4F60-6EC61F34A63C}"/>
          </ac:spMkLst>
        </pc:spChg>
        <pc:spChg chg="add mod">
          <ac:chgData name="Bruno PINCET" userId="64900e57-0c58-4014-aefc-7dba3f7dd7ab" providerId="ADAL" clId="{82A721DA-7FC1-415F-A9AB-56069499B309}" dt="2023-01-10T21:47:04.751" v="675" actId="1076"/>
          <ac:spMkLst>
            <pc:docMk/>
            <pc:sldMk cId="3977730827" sldId="323"/>
            <ac:spMk id="15" creationId="{E61A708E-DC39-C4B2-FFCF-07D13A3766B2}"/>
          </ac:spMkLst>
        </pc:spChg>
        <pc:spChg chg="add mod">
          <ac:chgData name="Bruno PINCET" userId="64900e57-0c58-4014-aefc-7dba3f7dd7ab" providerId="ADAL" clId="{82A721DA-7FC1-415F-A9AB-56069499B309}" dt="2023-01-10T21:48:05.872" v="688" actId="1076"/>
          <ac:spMkLst>
            <pc:docMk/>
            <pc:sldMk cId="3977730827" sldId="323"/>
            <ac:spMk id="19" creationId="{739C410F-1FFC-B86A-779A-B5752361E138}"/>
          </ac:spMkLst>
        </pc:spChg>
        <pc:spChg chg="add mod">
          <ac:chgData name="Bruno PINCET" userId="64900e57-0c58-4014-aefc-7dba3f7dd7ab" providerId="ADAL" clId="{82A721DA-7FC1-415F-A9AB-56069499B309}" dt="2023-01-10T21:48:50.458" v="743" actId="1076"/>
          <ac:spMkLst>
            <pc:docMk/>
            <pc:sldMk cId="3977730827" sldId="323"/>
            <ac:spMk id="1024" creationId="{606AE94A-0DF8-78E6-698B-18CE6BD8FCDE}"/>
          </ac:spMkLst>
        </pc:spChg>
        <pc:spChg chg="add mod">
          <ac:chgData name="Bruno PINCET" userId="64900e57-0c58-4014-aefc-7dba3f7dd7ab" providerId="ADAL" clId="{82A721DA-7FC1-415F-A9AB-56069499B309}" dt="2023-01-10T21:49:10.382" v="789" actId="1076"/>
          <ac:spMkLst>
            <pc:docMk/>
            <pc:sldMk cId="3977730827" sldId="323"/>
            <ac:spMk id="1025" creationId="{323C248E-1016-5D34-CE31-C13A99B325D1}"/>
          </ac:spMkLst>
        </pc:spChg>
        <pc:grpChg chg="add mod">
          <ac:chgData name="Bruno PINCET" userId="64900e57-0c58-4014-aefc-7dba3f7dd7ab" providerId="ADAL" clId="{82A721DA-7FC1-415F-A9AB-56069499B309}" dt="2023-01-10T21:45:33.944" v="652" actId="1076"/>
          <ac:grpSpMkLst>
            <pc:docMk/>
            <pc:sldMk cId="3977730827" sldId="323"/>
            <ac:grpSpMk id="18" creationId="{8D9AE23A-5B74-E27D-9A78-4942AC5A3ECB}"/>
          </ac:grpSpMkLst>
        </pc:grpChg>
        <pc:picChg chg="add mod">
          <ac:chgData name="Bruno PINCET" userId="64900e57-0c58-4014-aefc-7dba3f7dd7ab" providerId="ADAL" clId="{82A721DA-7FC1-415F-A9AB-56069499B309}" dt="2023-01-10T21:43:24.290" v="423" actId="164"/>
          <ac:picMkLst>
            <pc:docMk/>
            <pc:sldMk cId="3977730827" sldId="323"/>
            <ac:picMk id="11" creationId="{807AE454-EBD3-986D-44F4-D21382A9A93D}"/>
          </ac:picMkLst>
        </pc:picChg>
        <pc:picChg chg="add mod">
          <ac:chgData name="Bruno PINCET" userId="64900e57-0c58-4014-aefc-7dba3f7dd7ab" providerId="ADAL" clId="{82A721DA-7FC1-415F-A9AB-56069499B309}" dt="2023-01-10T21:48:20.335" v="691" actId="1582"/>
          <ac:picMkLst>
            <pc:docMk/>
            <pc:sldMk cId="3977730827" sldId="323"/>
            <ac:picMk id="17" creationId="{CF6DCF2D-C42B-426C-7C6B-83EE33ACAFB2}"/>
          </ac:picMkLst>
        </pc:picChg>
        <pc:picChg chg="add mod">
          <ac:chgData name="Bruno PINCET" userId="64900e57-0c58-4014-aefc-7dba3f7dd7ab" providerId="ADAL" clId="{82A721DA-7FC1-415F-A9AB-56069499B309}" dt="2023-01-10T21:48:30.450" v="693" actId="1076"/>
          <ac:picMkLst>
            <pc:docMk/>
            <pc:sldMk cId="3977730827" sldId="323"/>
            <ac:picMk id="21" creationId="{AB92780C-3761-41EA-029B-6CE474F3796E}"/>
          </ac:picMkLst>
        </pc:picChg>
        <pc:picChg chg="add mod">
          <ac:chgData name="Bruno PINCET" userId="64900e57-0c58-4014-aefc-7dba3f7dd7ab" providerId="ADAL" clId="{82A721DA-7FC1-415F-A9AB-56069499B309}" dt="2023-01-10T21:46:08.176" v="667" actId="1076"/>
          <ac:picMkLst>
            <pc:docMk/>
            <pc:sldMk cId="3977730827" sldId="323"/>
            <ac:picMk id="23" creationId="{D2699503-1EE0-C640-4E53-0081A33D576A}"/>
          </ac:picMkLst>
        </pc:picChg>
        <pc:picChg chg="add mod">
          <ac:chgData name="Bruno PINCET" userId="64900e57-0c58-4014-aefc-7dba3f7dd7ab" providerId="ADAL" clId="{82A721DA-7FC1-415F-A9AB-56069499B309}" dt="2023-01-10T21:47:15.121" v="679" actId="207"/>
          <ac:picMkLst>
            <pc:docMk/>
            <pc:sldMk cId="3977730827" sldId="323"/>
            <ac:picMk id="29" creationId="{D3194636-A93E-18A5-9CE2-55CF1CB13098}"/>
          </ac:picMkLst>
        </pc:picChg>
        <pc:picChg chg="add mod">
          <ac:chgData name="Bruno PINCET" userId="64900e57-0c58-4014-aefc-7dba3f7dd7ab" providerId="ADAL" clId="{82A721DA-7FC1-415F-A9AB-56069499B309}" dt="2023-01-10T21:47:58.929" v="686" actId="1076"/>
          <ac:picMkLst>
            <pc:docMk/>
            <pc:sldMk cId="3977730827" sldId="323"/>
            <ac:picMk id="31" creationId="{2130A39E-9349-94B9-3368-B3D496646D23}"/>
          </ac:picMkLst>
        </pc:picChg>
        <pc:picChg chg="add mod">
          <ac:chgData name="Bruno PINCET" userId="64900e57-0c58-4014-aefc-7dba3f7dd7ab" providerId="ADAL" clId="{82A721DA-7FC1-415F-A9AB-56069499B309}" dt="2023-01-10T21:45:32.070" v="651" actId="1076"/>
          <ac:picMkLst>
            <pc:docMk/>
            <pc:sldMk cId="3977730827" sldId="323"/>
            <ac:picMk id="1026" creationId="{87751BAD-D8FE-23E8-9C13-79017BE68DF0}"/>
          </ac:picMkLst>
        </pc:picChg>
        <pc:picChg chg="add mod">
          <ac:chgData name="Bruno PINCET" userId="64900e57-0c58-4014-aefc-7dba3f7dd7ab" providerId="ADAL" clId="{82A721DA-7FC1-415F-A9AB-56069499B309}" dt="2023-01-10T21:49:34.166" v="794" actId="1076"/>
          <ac:picMkLst>
            <pc:docMk/>
            <pc:sldMk cId="3977730827" sldId="323"/>
            <ac:picMk id="1028" creationId="{15F7DD72-EE04-8404-4A91-09EC530EA634}"/>
          </ac:picMkLst>
        </pc:picChg>
        <pc:cxnChg chg="add mod">
          <ac:chgData name="Bruno PINCET" userId="64900e57-0c58-4014-aefc-7dba3f7dd7ab" providerId="ADAL" clId="{82A721DA-7FC1-415F-A9AB-56069499B309}" dt="2023-01-10T21:43:24.290" v="423" actId="164"/>
          <ac:cxnSpMkLst>
            <pc:docMk/>
            <pc:sldMk cId="3977730827" sldId="323"/>
            <ac:cxnSpMk id="14" creationId="{9D62F0E3-2B2B-37B0-23C1-449D540840E0}"/>
          </ac:cxnSpMkLst>
        </pc:cxnChg>
        <pc:cxnChg chg="add del">
          <ac:chgData name="Bruno PINCET" userId="64900e57-0c58-4014-aefc-7dba3f7dd7ab" providerId="ADAL" clId="{82A721DA-7FC1-415F-A9AB-56069499B309}" dt="2023-01-10T21:46:24.346" v="669" actId="11529"/>
          <ac:cxnSpMkLst>
            <pc:docMk/>
            <pc:sldMk cId="3977730827" sldId="323"/>
            <ac:cxnSpMk id="25" creationId="{B524F8E1-D9D4-C9C1-AE2B-FC483BFC4337}"/>
          </ac:cxnSpMkLst>
        </pc:cxnChg>
        <pc:cxnChg chg="add mod">
          <ac:chgData name="Bruno PINCET" userId="64900e57-0c58-4014-aefc-7dba3f7dd7ab" providerId="ADAL" clId="{82A721DA-7FC1-415F-A9AB-56069499B309}" dt="2023-01-10T21:48:27.144" v="692" actId="1076"/>
          <ac:cxnSpMkLst>
            <pc:docMk/>
            <pc:sldMk cId="3977730827" sldId="323"/>
            <ac:cxnSpMk id="27" creationId="{D6DF6372-156C-FFB7-F553-00EC451A9996}"/>
          </ac:cxnSpMkLst>
        </pc:cxnChg>
      </pc:sldChg>
      <pc:sldChg chg="addSp delSp modSp add mod">
        <pc:chgData name="Bruno PINCET" userId="64900e57-0c58-4014-aefc-7dba3f7dd7ab" providerId="ADAL" clId="{82A721DA-7FC1-415F-A9AB-56069499B309}" dt="2023-01-22T11:42:42.437" v="3230" actId="113"/>
        <pc:sldMkLst>
          <pc:docMk/>
          <pc:sldMk cId="1527535950" sldId="324"/>
        </pc:sldMkLst>
        <pc:spChg chg="mod">
          <ac:chgData name="Bruno PINCET" userId="64900e57-0c58-4014-aefc-7dba3f7dd7ab" providerId="ADAL" clId="{82A721DA-7FC1-415F-A9AB-56069499B309}" dt="2023-01-10T21:50:28.045" v="848" actId="20577"/>
          <ac:spMkLst>
            <pc:docMk/>
            <pc:sldMk cId="1527535950" sldId="324"/>
            <ac:spMk id="3" creationId="{F74D6CC8-22A3-1196-2AD6-53A78D652B18}"/>
          </ac:spMkLst>
        </pc:spChg>
        <pc:spChg chg="add mod">
          <ac:chgData name="Bruno PINCET" userId="64900e57-0c58-4014-aefc-7dba3f7dd7ab" providerId="ADAL" clId="{82A721DA-7FC1-415F-A9AB-56069499B309}" dt="2023-01-22T11:42:42.437" v="3230" actId="113"/>
          <ac:spMkLst>
            <pc:docMk/>
            <pc:sldMk cId="1527535950" sldId="324"/>
            <ac:spMk id="4" creationId="{84A67C34-65A2-B80E-0981-9BDC3160DCEC}"/>
          </ac:spMkLst>
        </pc:spChg>
        <pc:spChg chg="add del mod">
          <ac:chgData name="Bruno PINCET" userId="64900e57-0c58-4014-aefc-7dba3f7dd7ab" providerId="ADAL" clId="{82A721DA-7FC1-415F-A9AB-56069499B309}" dt="2023-01-10T21:52:27.542" v="979" actId="478"/>
          <ac:spMkLst>
            <pc:docMk/>
            <pc:sldMk cId="1527535950" sldId="324"/>
            <ac:spMk id="4" creationId="{E76402A3-257F-B841-0CF4-0F286ACA4991}"/>
          </ac:spMkLst>
        </pc:spChg>
        <pc:spChg chg="mod">
          <ac:chgData name="Bruno PINCET" userId="64900e57-0c58-4014-aefc-7dba3f7dd7ab" providerId="ADAL" clId="{82A721DA-7FC1-415F-A9AB-56069499B309}" dt="2023-01-22T11:42:19.601" v="3225" actId="1076"/>
          <ac:spMkLst>
            <pc:docMk/>
            <pc:sldMk cId="1527535950" sldId="324"/>
            <ac:spMk id="7" creationId="{A20BDF37-FB84-BD32-0AE5-CC42D3720FD3}"/>
          </ac:spMkLst>
        </pc:spChg>
        <pc:spChg chg="mod">
          <ac:chgData name="Bruno PINCET" userId="64900e57-0c58-4014-aefc-7dba3f7dd7ab" providerId="ADAL" clId="{82A721DA-7FC1-415F-A9AB-56069499B309}" dt="2023-01-10T22:01:38.251" v="1195" actId="1076"/>
          <ac:spMkLst>
            <pc:docMk/>
            <pc:sldMk cId="1527535950" sldId="324"/>
            <ac:spMk id="9" creationId="{B1A54342-0CA3-5A77-3B9B-DE53EEF979AC}"/>
          </ac:spMkLst>
        </pc:spChg>
        <pc:spChg chg="mod">
          <ac:chgData name="Bruno PINCET" userId="64900e57-0c58-4014-aefc-7dba3f7dd7ab" providerId="ADAL" clId="{82A721DA-7FC1-415F-A9AB-56069499B309}" dt="2023-01-10T21:56:31.125" v="1145" actId="1076"/>
          <ac:spMkLst>
            <pc:docMk/>
            <pc:sldMk cId="1527535950" sldId="324"/>
            <ac:spMk id="15" creationId="{E61A708E-DC39-C4B2-FFCF-07D13A3766B2}"/>
          </ac:spMkLst>
        </pc:spChg>
        <pc:spChg chg="add mod">
          <ac:chgData name="Bruno PINCET" userId="64900e57-0c58-4014-aefc-7dba3f7dd7ab" providerId="ADAL" clId="{82A721DA-7FC1-415F-A9AB-56069499B309}" dt="2023-01-10T21:57:30.833" v="1167" actId="164"/>
          <ac:spMkLst>
            <pc:docMk/>
            <pc:sldMk cId="1527535950" sldId="324"/>
            <ac:spMk id="16" creationId="{F4EB23B2-CF74-F649-4A23-73ABF2D32DA2}"/>
          </ac:spMkLst>
        </pc:spChg>
        <pc:spChg chg="mod">
          <ac:chgData name="Bruno PINCET" userId="64900e57-0c58-4014-aefc-7dba3f7dd7ab" providerId="ADAL" clId="{82A721DA-7FC1-415F-A9AB-56069499B309}" dt="2023-01-22T11:42:29.769" v="3227" actId="113"/>
          <ac:spMkLst>
            <pc:docMk/>
            <pc:sldMk cId="1527535950" sldId="324"/>
            <ac:spMk id="19" creationId="{739C410F-1FFC-B86A-779A-B5752361E138}"/>
          </ac:spMkLst>
        </pc:spChg>
        <pc:spChg chg="add mod">
          <ac:chgData name="Bruno PINCET" userId="64900e57-0c58-4014-aefc-7dba3f7dd7ab" providerId="ADAL" clId="{82A721DA-7FC1-415F-A9AB-56069499B309}" dt="2023-01-10T21:57:30.833" v="1167" actId="164"/>
          <ac:spMkLst>
            <pc:docMk/>
            <pc:sldMk cId="1527535950" sldId="324"/>
            <ac:spMk id="20" creationId="{868039A0-C7F5-9222-FF89-C0861F55859B}"/>
          </ac:spMkLst>
        </pc:spChg>
        <pc:spChg chg="add mod">
          <ac:chgData name="Bruno PINCET" userId="64900e57-0c58-4014-aefc-7dba3f7dd7ab" providerId="ADAL" clId="{82A721DA-7FC1-415F-A9AB-56069499B309}" dt="2023-01-10T22:01:02.039" v="1183" actId="164"/>
          <ac:spMkLst>
            <pc:docMk/>
            <pc:sldMk cId="1527535950" sldId="324"/>
            <ac:spMk id="26" creationId="{357CF459-A478-A9F9-1780-C6F524F65950}"/>
          </ac:spMkLst>
        </pc:spChg>
        <pc:spChg chg="add mod">
          <ac:chgData name="Bruno PINCET" userId="64900e57-0c58-4014-aefc-7dba3f7dd7ab" providerId="ADAL" clId="{82A721DA-7FC1-415F-A9AB-56069499B309}" dt="2023-01-10T22:01:02.039" v="1183" actId="164"/>
          <ac:spMkLst>
            <pc:docMk/>
            <pc:sldMk cId="1527535950" sldId="324"/>
            <ac:spMk id="28" creationId="{B538FD04-F929-1DB7-891D-86655A3A64A9}"/>
          </ac:spMkLst>
        </pc:spChg>
        <pc:spChg chg="del">
          <ac:chgData name="Bruno PINCET" userId="64900e57-0c58-4014-aefc-7dba3f7dd7ab" providerId="ADAL" clId="{82A721DA-7FC1-415F-A9AB-56069499B309}" dt="2023-01-10T21:50:05.098" v="803" actId="478"/>
          <ac:spMkLst>
            <pc:docMk/>
            <pc:sldMk cId="1527535950" sldId="324"/>
            <ac:spMk id="1024" creationId="{606AE94A-0DF8-78E6-698B-18CE6BD8FCDE}"/>
          </ac:spMkLst>
        </pc:spChg>
        <pc:spChg chg="del">
          <ac:chgData name="Bruno PINCET" userId="64900e57-0c58-4014-aefc-7dba3f7dd7ab" providerId="ADAL" clId="{82A721DA-7FC1-415F-A9AB-56069499B309}" dt="2023-01-10T21:50:04.225" v="802" actId="478"/>
          <ac:spMkLst>
            <pc:docMk/>
            <pc:sldMk cId="1527535950" sldId="324"/>
            <ac:spMk id="1025" creationId="{323C248E-1016-5D34-CE31-C13A99B325D1}"/>
          </ac:spMkLst>
        </pc:spChg>
        <pc:spChg chg="add del mod">
          <ac:chgData name="Bruno PINCET" userId="64900e57-0c58-4014-aefc-7dba3f7dd7ab" providerId="ADAL" clId="{82A721DA-7FC1-415F-A9AB-56069499B309}" dt="2023-01-10T22:09:07.773" v="1566"/>
          <ac:spMkLst>
            <pc:docMk/>
            <pc:sldMk cId="1527535950" sldId="324"/>
            <ac:spMk id="1033" creationId="{9EA9F35E-F62D-2CFA-B5F0-86C2747D2C52}"/>
          </ac:spMkLst>
        </pc:spChg>
        <pc:spChg chg="add mod">
          <ac:chgData name="Bruno PINCET" userId="64900e57-0c58-4014-aefc-7dba3f7dd7ab" providerId="ADAL" clId="{82A721DA-7FC1-415F-A9AB-56069499B309}" dt="2023-01-22T11:41:39.819" v="3175" actId="1076"/>
          <ac:spMkLst>
            <pc:docMk/>
            <pc:sldMk cId="1527535950" sldId="324"/>
            <ac:spMk id="1034" creationId="{5D6EAF85-DB1A-7F42-938E-F23C3E45CEA8}"/>
          </ac:spMkLst>
        </pc:spChg>
        <pc:grpChg chg="del">
          <ac:chgData name="Bruno PINCET" userId="64900e57-0c58-4014-aefc-7dba3f7dd7ab" providerId="ADAL" clId="{82A721DA-7FC1-415F-A9AB-56069499B309}" dt="2023-01-10T21:49:59.654" v="798" actId="478"/>
          <ac:grpSpMkLst>
            <pc:docMk/>
            <pc:sldMk cId="1527535950" sldId="324"/>
            <ac:grpSpMk id="18" creationId="{8D9AE23A-5B74-E27D-9A78-4942AC5A3ECB}"/>
          </ac:grpSpMkLst>
        </pc:grpChg>
        <pc:grpChg chg="add mod">
          <ac:chgData name="Bruno PINCET" userId="64900e57-0c58-4014-aefc-7dba3f7dd7ab" providerId="ADAL" clId="{82A721DA-7FC1-415F-A9AB-56069499B309}" dt="2023-01-10T22:01:34.575" v="1194" actId="1076"/>
          <ac:grpSpMkLst>
            <pc:docMk/>
            <pc:sldMk cId="1527535950" sldId="324"/>
            <ac:grpSpMk id="22" creationId="{B81A00ED-3596-97B8-5147-2AB277F37484}"/>
          </ac:grpSpMkLst>
        </pc:grpChg>
        <pc:grpChg chg="add mod">
          <ac:chgData name="Bruno PINCET" userId="64900e57-0c58-4014-aefc-7dba3f7dd7ab" providerId="ADAL" clId="{82A721DA-7FC1-415F-A9AB-56069499B309}" dt="2023-01-10T22:01:32.901" v="1193" actId="1076"/>
          <ac:grpSpMkLst>
            <pc:docMk/>
            <pc:sldMk cId="1527535950" sldId="324"/>
            <ac:grpSpMk id="30" creationId="{3975A125-C649-D549-93EF-9B9B264875CE}"/>
          </ac:grpSpMkLst>
        </pc:grpChg>
        <pc:picChg chg="add mod">
          <ac:chgData name="Bruno PINCET" userId="64900e57-0c58-4014-aefc-7dba3f7dd7ab" providerId="ADAL" clId="{82A721DA-7FC1-415F-A9AB-56069499B309}" dt="2023-01-10T22:01:29.128" v="1191" actId="1076"/>
          <ac:picMkLst>
            <pc:docMk/>
            <pc:sldMk cId="1527535950" sldId="324"/>
            <ac:picMk id="6" creationId="{4CD12636-9E44-49B0-49A7-F431A6D41624}"/>
          </ac:picMkLst>
        </pc:picChg>
        <pc:picChg chg="add mod">
          <ac:chgData name="Bruno PINCET" userId="64900e57-0c58-4014-aefc-7dba3f7dd7ab" providerId="ADAL" clId="{82A721DA-7FC1-415F-A9AB-56069499B309}" dt="2023-01-10T22:01:26.593" v="1190" actId="1076"/>
          <ac:picMkLst>
            <pc:docMk/>
            <pc:sldMk cId="1527535950" sldId="324"/>
            <ac:picMk id="10" creationId="{5732E678-5FEE-6D50-2753-DF44B7CD9417}"/>
          </ac:picMkLst>
        </pc:picChg>
        <pc:picChg chg="add mod">
          <ac:chgData name="Bruno PINCET" userId="64900e57-0c58-4014-aefc-7dba3f7dd7ab" providerId="ADAL" clId="{82A721DA-7FC1-415F-A9AB-56069499B309}" dt="2023-01-10T21:57:30.833" v="1167" actId="164"/>
          <ac:picMkLst>
            <pc:docMk/>
            <pc:sldMk cId="1527535950" sldId="324"/>
            <ac:picMk id="13" creationId="{D16E349A-585F-6DE1-31A2-28B8BADAAB4C}"/>
          </ac:picMkLst>
        </pc:picChg>
        <pc:picChg chg="del">
          <ac:chgData name="Bruno PINCET" userId="64900e57-0c58-4014-aefc-7dba3f7dd7ab" providerId="ADAL" clId="{82A721DA-7FC1-415F-A9AB-56069499B309}" dt="2023-01-10T21:50:01.138" v="799" actId="478"/>
          <ac:picMkLst>
            <pc:docMk/>
            <pc:sldMk cId="1527535950" sldId="324"/>
            <ac:picMk id="17" creationId="{CF6DCF2D-C42B-426C-7C6B-83EE33ACAFB2}"/>
          </ac:picMkLst>
        </pc:picChg>
        <pc:picChg chg="del">
          <ac:chgData name="Bruno PINCET" userId="64900e57-0c58-4014-aefc-7dba3f7dd7ab" providerId="ADAL" clId="{82A721DA-7FC1-415F-A9AB-56069499B309}" dt="2023-01-10T21:50:01.944" v="800" actId="478"/>
          <ac:picMkLst>
            <pc:docMk/>
            <pc:sldMk cId="1527535950" sldId="324"/>
            <ac:picMk id="21" creationId="{AB92780C-3761-41EA-029B-6CE474F3796E}"/>
          </ac:picMkLst>
        </pc:picChg>
        <pc:picChg chg="del">
          <ac:chgData name="Bruno PINCET" userId="64900e57-0c58-4014-aefc-7dba3f7dd7ab" providerId="ADAL" clId="{82A721DA-7FC1-415F-A9AB-56069499B309}" dt="2023-01-10T21:50:02.373" v="801" actId="478"/>
          <ac:picMkLst>
            <pc:docMk/>
            <pc:sldMk cId="1527535950" sldId="324"/>
            <ac:picMk id="23" creationId="{D2699503-1EE0-C640-4E53-0081A33D576A}"/>
          </ac:picMkLst>
        </pc:picChg>
        <pc:picChg chg="add mod">
          <ac:chgData name="Bruno PINCET" userId="64900e57-0c58-4014-aefc-7dba3f7dd7ab" providerId="ADAL" clId="{82A721DA-7FC1-415F-A9AB-56069499B309}" dt="2023-01-10T22:01:02.039" v="1183" actId="164"/>
          <ac:picMkLst>
            <pc:docMk/>
            <pc:sldMk cId="1527535950" sldId="324"/>
            <ac:picMk id="25" creationId="{82FB1C4A-6D8A-6477-3E1E-C536EAEE1B72}"/>
          </ac:picMkLst>
        </pc:picChg>
        <pc:picChg chg="mod">
          <ac:chgData name="Bruno PINCET" userId="64900e57-0c58-4014-aefc-7dba3f7dd7ab" providerId="ADAL" clId="{82A721DA-7FC1-415F-A9AB-56069499B309}" dt="2023-01-10T22:01:24.125" v="1189" actId="1076"/>
          <ac:picMkLst>
            <pc:docMk/>
            <pc:sldMk cId="1527535950" sldId="324"/>
            <ac:picMk id="29" creationId="{D3194636-A93E-18A5-9CE2-55CF1CB13098}"/>
          </ac:picMkLst>
        </pc:picChg>
        <pc:picChg chg="mod">
          <ac:chgData name="Bruno PINCET" userId="64900e57-0c58-4014-aefc-7dba3f7dd7ab" providerId="ADAL" clId="{82A721DA-7FC1-415F-A9AB-56069499B309}" dt="2023-01-10T22:09:42.913" v="1573" actId="1076"/>
          <ac:picMkLst>
            <pc:docMk/>
            <pc:sldMk cId="1527535950" sldId="324"/>
            <ac:picMk id="31" creationId="{2130A39E-9349-94B9-3368-B3D496646D23}"/>
          </ac:picMkLst>
        </pc:picChg>
        <pc:picChg chg="del">
          <ac:chgData name="Bruno PINCET" userId="64900e57-0c58-4014-aefc-7dba3f7dd7ab" providerId="ADAL" clId="{82A721DA-7FC1-415F-A9AB-56069499B309}" dt="2023-01-10T21:49:59.165" v="797" actId="478"/>
          <ac:picMkLst>
            <pc:docMk/>
            <pc:sldMk cId="1527535950" sldId="324"/>
            <ac:picMk id="1026" creationId="{87751BAD-D8FE-23E8-9C13-79017BE68DF0}"/>
          </ac:picMkLst>
        </pc:picChg>
        <pc:picChg chg="mod">
          <ac:chgData name="Bruno PINCET" userId="64900e57-0c58-4014-aefc-7dba3f7dd7ab" providerId="ADAL" clId="{82A721DA-7FC1-415F-A9AB-56069499B309}" dt="2023-01-22T11:41:42.524" v="3176" actId="1076"/>
          <ac:picMkLst>
            <pc:docMk/>
            <pc:sldMk cId="1527535950" sldId="324"/>
            <ac:picMk id="1028" creationId="{15F7DD72-EE04-8404-4A91-09EC530EA634}"/>
          </ac:picMkLst>
        </pc:picChg>
        <pc:cxnChg chg="del">
          <ac:chgData name="Bruno PINCET" userId="64900e57-0c58-4014-aefc-7dba3f7dd7ab" providerId="ADAL" clId="{82A721DA-7FC1-415F-A9AB-56069499B309}" dt="2023-01-10T21:57:35.850" v="1169" actId="478"/>
          <ac:cxnSpMkLst>
            <pc:docMk/>
            <pc:sldMk cId="1527535950" sldId="324"/>
            <ac:cxnSpMk id="27" creationId="{D6DF6372-156C-FFB7-F553-00EC451A9996}"/>
          </ac:cxnSpMkLst>
        </pc:cxnChg>
        <pc:cxnChg chg="add mod">
          <ac:chgData name="Bruno PINCET" userId="64900e57-0c58-4014-aefc-7dba3f7dd7ab" providerId="ADAL" clId="{82A721DA-7FC1-415F-A9AB-56069499B309}" dt="2023-01-10T22:09:45.225" v="1574" actId="14100"/>
          <ac:cxnSpMkLst>
            <pc:docMk/>
            <pc:sldMk cId="1527535950" sldId="324"/>
            <ac:cxnSpMk id="1029" creationId="{C92DA682-B3DA-1014-50DB-3DCF934994B1}"/>
          </ac:cxnSpMkLst>
        </pc:cxnChg>
        <pc:cxnChg chg="add mod">
          <ac:chgData name="Bruno PINCET" userId="64900e57-0c58-4014-aefc-7dba3f7dd7ab" providerId="ADAL" clId="{82A721DA-7FC1-415F-A9AB-56069499B309}" dt="2023-01-10T22:09:42.913" v="1573" actId="1076"/>
          <ac:cxnSpMkLst>
            <pc:docMk/>
            <pc:sldMk cId="1527535950" sldId="324"/>
            <ac:cxnSpMk id="1031" creationId="{BACC59C9-E9DC-749B-4B9F-4B3EF23D3995}"/>
          </ac:cxnSpMkLst>
        </pc:cxnChg>
      </pc:sldChg>
      <pc:sldChg chg="addSp delSp modSp add mod">
        <pc:chgData name="Bruno PINCET" userId="64900e57-0c58-4014-aefc-7dba3f7dd7ab" providerId="ADAL" clId="{82A721DA-7FC1-415F-A9AB-56069499B309}" dt="2023-01-10T22:44:39.355" v="2255" actId="20577"/>
        <pc:sldMkLst>
          <pc:docMk/>
          <pc:sldMk cId="3058635992" sldId="325"/>
        </pc:sldMkLst>
        <pc:spChg chg="mod">
          <ac:chgData name="Bruno PINCET" userId="64900e57-0c58-4014-aefc-7dba3f7dd7ab" providerId="ADAL" clId="{82A721DA-7FC1-415F-A9AB-56069499B309}" dt="2023-01-10T22:10:45.747" v="1614" actId="20577"/>
          <ac:spMkLst>
            <pc:docMk/>
            <pc:sldMk cId="3058635992" sldId="325"/>
            <ac:spMk id="3" creationId="{F74D6CC8-22A3-1196-2AD6-53A78D652B18}"/>
          </ac:spMkLst>
        </pc:spChg>
        <pc:spChg chg="add mod">
          <ac:chgData name="Bruno PINCET" userId="64900e57-0c58-4014-aefc-7dba3f7dd7ab" providerId="ADAL" clId="{82A721DA-7FC1-415F-A9AB-56069499B309}" dt="2023-01-10T22:36:38.861" v="1957" actId="114"/>
          <ac:spMkLst>
            <pc:docMk/>
            <pc:sldMk cId="3058635992" sldId="325"/>
            <ac:spMk id="8" creationId="{9137A630-2CCB-CBB7-9E00-7E5B15559C30}"/>
          </ac:spMkLst>
        </pc:spChg>
        <pc:spChg chg="del mod">
          <ac:chgData name="Bruno PINCET" userId="64900e57-0c58-4014-aefc-7dba3f7dd7ab" providerId="ADAL" clId="{82A721DA-7FC1-415F-A9AB-56069499B309}" dt="2023-01-10T22:36:45.171" v="1961" actId="478"/>
          <ac:spMkLst>
            <pc:docMk/>
            <pc:sldMk cId="3058635992" sldId="325"/>
            <ac:spMk id="9" creationId="{B1A54342-0CA3-5A77-3B9B-DE53EEF979AC}"/>
          </ac:spMkLst>
        </pc:spChg>
        <pc:spChg chg="add mod">
          <ac:chgData name="Bruno PINCET" userId="64900e57-0c58-4014-aefc-7dba3f7dd7ab" providerId="ADAL" clId="{82A721DA-7FC1-415F-A9AB-56069499B309}" dt="2023-01-10T22:36:41.564" v="1959" actId="114"/>
          <ac:spMkLst>
            <pc:docMk/>
            <pc:sldMk cId="3058635992" sldId="325"/>
            <ac:spMk id="11" creationId="{90190596-218B-1840-7F53-DC7502E0B37C}"/>
          </ac:spMkLst>
        </pc:spChg>
        <pc:spChg chg="add mod">
          <ac:chgData name="Bruno PINCET" userId="64900e57-0c58-4014-aefc-7dba3f7dd7ab" providerId="ADAL" clId="{82A721DA-7FC1-415F-A9AB-56069499B309}" dt="2023-01-10T22:39:08.003" v="1990" actId="1076"/>
          <ac:spMkLst>
            <pc:docMk/>
            <pc:sldMk cId="3058635992" sldId="325"/>
            <ac:spMk id="14" creationId="{E1AF6348-8D9F-FA34-F8AE-2FC3B3F0B938}"/>
          </ac:spMkLst>
        </pc:spChg>
        <pc:spChg chg="del">
          <ac:chgData name="Bruno PINCET" userId="64900e57-0c58-4014-aefc-7dba3f7dd7ab" providerId="ADAL" clId="{82A721DA-7FC1-415F-A9AB-56069499B309}" dt="2023-01-10T22:10:19.234" v="1582" actId="478"/>
          <ac:spMkLst>
            <pc:docMk/>
            <pc:sldMk cId="3058635992" sldId="325"/>
            <ac:spMk id="15" creationId="{E61A708E-DC39-C4B2-FFCF-07D13A3766B2}"/>
          </ac:spMkLst>
        </pc:spChg>
        <pc:spChg chg="mod">
          <ac:chgData name="Bruno PINCET" userId="64900e57-0c58-4014-aefc-7dba3f7dd7ab" providerId="ADAL" clId="{82A721DA-7FC1-415F-A9AB-56069499B309}" dt="2023-01-10T22:38:46.117" v="1986" actId="1076"/>
          <ac:spMkLst>
            <pc:docMk/>
            <pc:sldMk cId="3058635992" sldId="325"/>
            <ac:spMk id="19" creationId="{739C410F-1FFC-B86A-779A-B5752361E138}"/>
          </ac:spMkLst>
        </pc:spChg>
        <pc:spChg chg="add mod">
          <ac:chgData name="Bruno PINCET" userId="64900e57-0c58-4014-aefc-7dba3f7dd7ab" providerId="ADAL" clId="{82A721DA-7FC1-415F-A9AB-56069499B309}" dt="2023-01-10T22:39:08.003" v="1990" actId="1076"/>
          <ac:spMkLst>
            <pc:docMk/>
            <pc:sldMk cId="3058635992" sldId="325"/>
            <ac:spMk id="23" creationId="{15C873D5-8610-629C-8C50-4A72DED7BD7D}"/>
          </ac:spMkLst>
        </pc:spChg>
        <pc:spChg chg="add mod">
          <ac:chgData name="Bruno PINCET" userId="64900e57-0c58-4014-aefc-7dba3f7dd7ab" providerId="ADAL" clId="{82A721DA-7FC1-415F-A9AB-56069499B309}" dt="2023-01-10T22:38:50.872" v="1987" actId="1076"/>
          <ac:spMkLst>
            <pc:docMk/>
            <pc:sldMk cId="3058635992" sldId="325"/>
            <ac:spMk id="1026" creationId="{64504571-E8F4-723B-E621-C294FD72556B}"/>
          </ac:spMkLst>
        </pc:spChg>
        <pc:spChg chg="add mod">
          <ac:chgData name="Bruno PINCET" userId="64900e57-0c58-4014-aefc-7dba3f7dd7ab" providerId="ADAL" clId="{82A721DA-7FC1-415F-A9AB-56069499B309}" dt="2023-01-10T22:43:04.888" v="2072" actId="20577"/>
          <ac:spMkLst>
            <pc:docMk/>
            <pc:sldMk cId="3058635992" sldId="325"/>
            <ac:spMk id="1032" creationId="{C7AC1D77-5D49-8232-E796-3AD185A5A5C2}"/>
          </ac:spMkLst>
        </pc:spChg>
        <pc:spChg chg="del">
          <ac:chgData name="Bruno PINCET" userId="64900e57-0c58-4014-aefc-7dba3f7dd7ab" providerId="ADAL" clId="{82A721DA-7FC1-415F-A9AB-56069499B309}" dt="2023-01-10T22:10:24.450" v="1586" actId="478"/>
          <ac:spMkLst>
            <pc:docMk/>
            <pc:sldMk cId="3058635992" sldId="325"/>
            <ac:spMk id="1034" creationId="{5D6EAF85-DB1A-7F42-938E-F23C3E45CEA8}"/>
          </ac:spMkLst>
        </pc:spChg>
        <pc:spChg chg="add mod">
          <ac:chgData name="Bruno PINCET" userId="64900e57-0c58-4014-aefc-7dba3f7dd7ab" providerId="ADAL" clId="{82A721DA-7FC1-415F-A9AB-56069499B309}" dt="2023-01-10T22:44:39.355" v="2255" actId="20577"/>
          <ac:spMkLst>
            <pc:docMk/>
            <pc:sldMk cId="3058635992" sldId="325"/>
            <ac:spMk id="1040" creationId="{67DCD8F8-AD4F-1254-87FF-0E1B53ABF4FC}"/>
          </ac:spMkLst>
        </pc:spChg>
        <pc:grpChg chg="del">
          <ac:chgData name="Bruno PINCET" userId="64900e57-0c58-4014-aefc-7dba3f7dd7ab" providerId="ADAL" clId="{82A721DA-7FC1-415F-A9AB-56069499B309}" dt="2023-01-10T22:10:16.102" v="1579" actId="478"/>
          <ac:grpSpMkLst>
            <pc:docMk/>
            <pc:sldMk cId="3058635992" sldId="325"/>
            <ac:grpSpMk id="22" creationId="{B81A00ED-3596-97B8-5147-2AB277F37484}"/>
          </ac:grpSpMkLst>
        </pc:grpChg>
        <pc:grpChg chg="del">
          <ac:chgData name="Bruno PINCET" userId="64900e57-0c58-4014-aefc-7dba3f7dd7ab" providerId="ADAL" clId="{82A721DA-7FC1-415F-A9AB-56069499B309}" dt="2023-01-10T22:10:15.518" v="1578" actId="478"/>
          <ac:grpSpMkLst>
            <pc:docMk/>
            <pc:sldMk cId="3058635992" sldId="325"/>
            <ac:grpSpMk id="30" creationId="{3975A125-C649-D549-93EF-9B9B264875CE}"/>
          </ac:grpSpMkLst>
        </pc:grpChg>
        <pc:picChg chg="add mod">
          <ac:chgData name="Bruno PINCET" userId="64900e57-0c58-4014-aefc-7dba3f7dd7ab" providerId="ADAL" clId="{82A721DA-7FC1-415F-A9AB-56069499B309}" dt="2023-01-10T22:11:28.762" v="1635" actId="1076"/>
          <ac:picMkLst>
            <pc:docMk/>
            <pc:sldMk cId="3058635992" sldId="325"/>
            <ac:picMk id="2" creationId="{642EFEC7-D3F1-1C8B-B7D0-005FFDA0C473}"/>
          </ac:picMkLst>
        </pc:picChg>
        <pc:picChg chg="add mod">
          <ac:chgData name="Bruno PINCET" userId="64900e57-0c58-4014-aefc-7dba3f7dd7ab" providerId="ADAL" clId="{82A721DA-7FC1-415F-A9AB-56069499B309}" dt="2023-01-10T22:11:27.366" v="1634" actId="1076"/>
          <ac:picMkLst>
            <pc:docMk/>
            <pc:sldMk cId="3058635992" sldId="325"/>
            <ac:picMk id="4" creationId="{32CD24B3-7D82-2066-97B2-0A7015031D3F}"/>
          </ac:picMkLst>
        </pc:picChg>
        <pc:picChg chg="del">
          <ac:chgData name="Bruno PINCET" userId="64900e57-0c58-4014-aefc-7dba3f7dd7ab" providerId="ADAL" clId="{82A721DA-7FC1-415F-A9AB-56069499B309}" dt="2023-01-10T22:10:20.626" v="1584" actId="478"/>
          <ac:picMkLst>
            <pc:docMk/>
            <pc:sldMk cId="3058635992" sldId="325"/>
            <ac:picMk id="6" creationId="{4CD12636-9E44-49B0-49A7-F431A6D41624}"/>
          </ac:picMkLst>
        </pc:picChg>
        <pc:picChg chg="del">
          <ac:chgData name="Bruno PINCET" userId="64900e57-0c58-4014-aefc-7dba3f7dd7ab" providerId="ADAL" clId="{82A721DA-7FC1-415F-A9AB-56069499B309}" dt="2023-01-10T22:10:20.181" v="1583" actId="478"/>
          <ac:picMkLst>
            <pc:docMk/>
            <pc:sldMk cId="3058635992" sldId="325"/>
            <ac:picMk id="10" creationId="{5732E678-5FEE-6D50-2753-DF44B7CD9417}"/>
          </ac:picMkLst>
        </pc:picChg>
        <pc:picChg chg="add mod">
          <ac:chgData name="Bruno PINCET" userId="64900e57-0c58-4014-aefc-7dba3f7dd7ab" providerId="ADAL" clId="{82A721DA-7FC1-415F-A9AB-56069499B309}" dt="2023-01-10T22:22:14.124" v="1672" actId="1076"/>
          <ac:picMkLst>
            <pc:docMk/>
            <pc:sldMk cId="3058635992" sldId="325"/>
            <ac:picMk id="18" creationId="{C88D50F9-F86F-E05B-0DB1-EEADFD69125A}"/>
          </ac:picMkLst>
        </pc:picChg>
        <pc:picChg chg="add mod">
          <ac:chgData name="Bruno PINCET" userId="64900e57-0c58-4014-aefc-7dba3f7dd7ab" providerId="ADAL" clId="{82A721DA-7FC1-415F-A9AB-56069499B309}" dt="2023-01-10T22:22:08.409" v="1671" actId="1076"/>
          <ac:picMkLst>
            <pc:docMk/>
            <pc:sldMk cId="3058635992" sldId="325"/>
            <ac:picMk id="27" creationId="{FEE8C815-0B93-738A-21B2-3BDE4EF9E3EE}"/>
          </ac:picMkLst>
        </pc:picChg>
        <pc:picChg chg="mod">
          <ac:chgData name="Bruno PINCET" userId="64900e57-0c58-4014-aefc-7dba3f7dd7ab" providerId="ADAL" clId="{82A721DA-7FC1-415F-A9AB-56069499B309}" dt="2023-01-10T22:42:26.106" v="2067" actId="207"/>
          <ac:picMkLst>
            <pc:docMk/>
            <pc:sldMk cId="3058635992" sldId="325"/>
            <ac:picMk id="29" creationId="{D3194636-A93E-18A5-9CE2-55CF1CB13098}"/>
          </ac:picMkLst>
        </pc:picChg>
        <pc:picChg chg="mod">
          <ac:chgData name="Bruno PINCET" userId="64900e57-0c58-4014-aefc-7dba3f7dd7ab" providerId="ADAL" clId="{82A721DA-7FC1-415F-A9AB-56069499B309}" dt="2023-01-10T22:42:22.449" v="2066" actId="207"/>
          <ac:picMkLst>
            <pc:docMk/>
            <pc:sldMk cId="3058635992" sldId="325"/>
            <ac:picMk id="31" creationId="{2130A39E-9349-94B9-3368-B3D496646D23}"/>
          </ac:picMkLst>
        </pc:picChg>
        <pc:picChg chg="add mod">
          <ac:chgData name="Bruno PINCET" userId="64900e57-0c58-4014-aefc-7dba3f7dd7ab" providerId="ADAL" clId="{82A721DA-7FC1-415F-A9AB-56069499B309}" dt="2023-01-10T22:39:14.929" v="1991" actId="1076"/>
          <ac:picMkLst>
            <pc:docMk/>
            <pc:sldMk cId="3058635992" sldId="325"/>
            <ac:picMk id="1025" creationId="{D3803C85-656A-1896-F6BD-3B9D9F69D60A}"/>
          </ac:picMkLst>
        </pc:picChg>
        <pc:picChg chg="add del mod">
          <ac:chgData name="Bruno PINCET" userId="64900e57-0c58-4014-aefc-7dba3f7dd7ab" providerId="ADAL" clId="{82A721DA-7FC1-415F-A9AB-56069499B309}" dt="2023-01-10T22:34:32.243" v="1826" actId="478"/>
          <ac:picMkLst>
            <pc:docMk/>
            <pc:sldMk cId="3058635992" sldId="325"/>
            <ac:picMk id="1027" creationId="{3DA2CC8F-0F68-B66D-E1FC-BCD685178FB5}"/>
          </ac:picMkLst>
        </pc:picChg>
        <pc:picChg chg="del">
          <ac:chgData name="Bruno PINCET" userId="64900e57-0c58-4014-aefc-7dba3f7dd7ab" providerId="ADAL" clId="{82A721DA-7FC1-415F-A9AB-56069499B309}" dt="2023-01-10T22:10:27.391" v="1587" actId="478"/>
          <ac:picMkLst>
            <pc:docMk/>
            <pc:sldMk cId="3058635992" sldId="325"/>
            <ac:picMk id="1028" creationId="{15F7DD72-EE04-8404-4A91-09EC530EA634}"/>
          </ac:picMkLst>
        </pc:picChg>
        <pc:picChg chg="add mod">
          <ac:chgData name="Bruno PINCET" userId="64900e57-0c58-4014-aefc-7dba3f7dd7ab" providerId="ADAL" clId="{82A721DA-7FC1-415F-A9AB-56069499B309}" dt="2023-01-10T22:42:31.010" v="2068" actId="1076"/>
          <ac:picMkLst>
            <pc:docMk/>
            <pc:sldMk cId="3058635992" sldId="325"/>
            <ac:picMk id="1030" creationId="{7996EC23-BC4D-75AA-7C7A-7BC8C263A9B5}"/>
          </ac:picMkLst>
        </pc:picChg>
        <pc:picChg chg="add del mod">
          <ac:chgData name="Bruno PINCET" userId="64900e57-0c58-4014-aefc-7dba3f7dd7ab" providerId="ADAL" clId="{82A721DA-7FC1-415F-A9AB-56069499B309}" dt="2023-01-10T22:38:27.555" v="1981" actId="478"/>
          <ac:picMkLst>
            <pc:docMk/>
            <pc:sldMk cId="3058635992" sldId="325"/>
            <ac:picMk id="1035" creationId="{FA5F1C24-71D7-1535-630F-18149164D9D0}"/>
          </ac:picMkLst>
        </pc:picChg>
        <pc:picChg chg="add mod">
          <ac:chgData name="Bruno PINCET" userId="64900e57-0c58-4014-aefc-7dba3f7dd7ab" providerId="ADAL" clId="{82A721DA-7FC1-415F-A9AB-56069499B309}" dt="2023-01-10T22:41:33.221" v="2053" actId="1076"/>
          <ac:picMkLst>
            <pc:docMk/>
            <pc:sldMk cId="3058635992" sldId="325"/>
            <ac:picMk id="1037" creationId="{014F327C-FDEA-B337-A8EE-53C2E6B5E4AD}"/>
          </ac:picMkLst>
        </pc:picChg>
        <pc:picChg chg="add mod">
          <ac:chgData name="Bruno PINCET" userId="64900e57-0c58-4014-aefc-7dba3f7dd7ab" providerId="ADAL" clId="{82A721DA-7FC1-415F-A9AB-56069499B309}" dt="2023-01-10T22:42:32.828" v="2069" actId="1076"/>
          <ac:picMkLst>
            <pc:docMk/>
            <pc:sldMk cId="3058635992" sldId="325"/>
            <ac:picMk id="1039" creationId="{89404923-7539-3087-E3E3-E0252FC8A6E0}"/>
          </ac:picMkLst>
        </pc:picChg>
        <pc:cxnChg chg="del mod">
          <ac:chgData name="Bruno PINCET" userId="64900e57-0c58-4014-aefc-7dba3f7dd7ab" providerId="ADAL" clId="{82A721DA-7FC1-415F-A9AB-56069499B309}" dt="2023-01-10T22:10:17.922" v="1581" actId="478"/>
          <ac:cxnSpMkLst>
            <pc:docMk/>
            <pc:sldMk cId="3058635992" sldId="325"/>
            <ac:cxnSpMk id="1029" creationId="{C92DA682-B3DA-1014-50DB-3DCF934994B1}"/>
          </ac:cxnSpMkLst>
        </pc:cxnChg>
        <pc:cxnChg chg="del mod">
          <ac:chgData name="Bruno PINCET" userId="64900e57-0c58-4014-aefc-7dba3f7dd7ab" providerId="ADAL" clId="{82A721DA-7FC1-415F-A9AB-56069499B309}" dt="2023-01-10T22:10:17.014" v="1580" actId="478"/>
          <ac:cxnSpMkLst>
            <pc:docMk/>
            <pc:sldMk cId="3058635992" sldId="325"/>
            <ac:cxnSpMk id="1031" creationId="{BACC59C9-E9DC-749B-4B9F-4B3EF23D3995}"/>
          </ac:cxnSpMkLst>
        </pc:cxnChg>
      </pc:sldChg>
      <pc:sldChg chg="new del">
        <pc:chgData name="Bruno PINCET" userId="64900e57-0c58-4014-aefc-7dba3f7dd7ab" providerId="ADAL" clId="{82A721DA-7FC1-415F-A9AB-56069499B309}" dt="2023-01-22T11:22:25.645" v="2414" actId="47"/>
        <pc:sldMkLst>
          <pc:docMk/>
          <pc:sldMk cId="2722863995" sldId="326"/>
        </pc:sldMkLst>
      </pc:sldChg>
      <pc:sldChg chg="addSp delSp modSp new mod">
        <pc:chgData name="Bruno PINCET" userId="64900e57-0c58-4014-aefc-7dba3f7dd7ab" providerId="ADAL" clId="{82A721DA-7FC1-415F-A9AB-56069499B309}" dt="2023-01-22T11:44:55.426" v="3233" actId="20577"/>
        <pc:sldMkLst>
          <pc:docMk/>
          <pc:sldMk cId="3591200820" sldId="326"/>
        </pc:sldMkLst>
        <pc:spChg chg="mod">
          <ac:chgData name="Bruno PINCET" userId="64900e57-0c58-4014-aefc-7dba3f7dd7ab" providerId="ADAL" clId="{82A721DA-7FC1-415F-A9AB-56069499B309}" dt="2023-01-22T11:22:39.287" v="2422" actId="20577"/>
          <ac:spMkLst>
            <pc:docMk/>
            <pc:sldMk cId="3591200820" sldId="326"/>
            <ac:spMk id="2" creationId="{5630D859-2E5F-64C8-1A0B-3B82F30F497D}"/>
          </ac:spMkLst>
        </pc:spChg>
        <pc:spChg chg="del">
          <ac:chgData name="Bruno PINCET" userId="64900e57-0c58-4014-aefc-7dba3f7dd7ab" providerId="ADAL" clId="{82A721DA-7FC1-415F-A9AB-56069499B309}" dt="2023-01-22T11:32:27.035" v="2634" actId="478"/>
          <ac:spMkLst>
            <pc:docMk/>
            <pc:sldMk cId="3591200820" sldId="326"/>
            <ac:spMk id="3" creationId="{6ECB30AC-A852-E051-C535-18133BCE72D5}"/>
          </ac:spMkLst>
        </pc:spChg>
        <pc:spChg chg="del">
          <ac:chgData name="Bruno PINCET" userId="64900e57-0c58-4014-aefc-7dba3f7dd7ab" providerId="ADAL" clId="{82A721DA-7FC1-415F-A9AB-56069499B309}" dt="2023-01-22T11:32:25.590" v="2633" actId="478"/>
          <ac:spMkLst>
            <pc:docMk/>
            <pc:sldMk cId="3591200820" sldId="326"/>
            <ac:spMk id="4" creationId="{BC67AA7B-1812-AF58-73D2-5ED87A348338}"/>
          </ac:spMkLst>
        </pc:spChg>
        <pc:spChg chg="add del mod">
          <ac:chgData name="Bruno PINCET" userId="64900e57-0c58-4014-aefc-7dba3f7dd7ab" providerId="ADAL" clId="{82A721DA-7FC1-415F-A9AB-56069499B309}" dt="2023-01-22T11:31:36.452" v="2630" actId="12084"/>
          <ac:spMkLst>
            <pc:docMk/>
            <pc:sldMk cId="3591200820" sldId="326"/>
            <ac:spMk id="6" creationId="{32D8E3A9-5F06-153B-D794-ABF4B89BA840}"/>
          </ac:spMkLst>
        </pc:spChg>
        <pc:graphicFrameChg chg="add mod">
          <ac:chgData name="Bruno PINCET" userId="64900e57-0c58-4014-aefc-7dba3f7dd7ab" providerId="ADAL" clId="{82A721DA-7FC1-415F-A9AB-56069499B309}" dt="2023-01-22T11:44:55.426" v="3233" actId="20577"/>
          <ac:graphicFrameMkLst>
            <pc:docMk/>
            <pc:sldMk cId="3591200820" sldId="326"/>
            <ac:graphicFrameMk id="7" creationId="{FF38F746-0C56-86EA-143E-F84339F1B22D}"/>
          </ac:graphicFrameMkLst>
        </pc:graphicFrame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hyperlink" Target="http://router.project-osrm.org/" TargetMode="External"/><Relationship Id="rId3" Type="http://schemas.openxmlformats.org/officeDocument/2006/relationships/hyperlink" Target="http://localhost:8989/" TargetMode="External"/><Relationship Id="rId7" Type="http://schemas.openxmlformats.org/officeDocument/2006/relationships/hyperlink" Target="https://www.aldi.be/fr" TargetMode="External"/><Relationship Id="rId2" Type="http://schemas.openxmlformats.org/officeDocument/2006/relationships/hyperlink" Target="https://github.com/NicolasCarval/Scrapy_Meal/blob/master/app.py" TargetMode="External"/><Relationship Id="rId1" Type="http://schemas.openxmlformats.org/officeDocument/2006/relationships/hyperlink" Target="https://github.com/NicolasCarval/Scrapy_Meal" TargetMode="External"/><Relationship Id="rId6" Type="http://schemas.openxmlformats.org/officeDocument/2006/relationships/hyperlink" Target="https://www.supermarchesmatch.be/" TargetMode="External"/><Relationship Id="rId5" Type="http://schemas.openxmlformats.org/officeDocument/2006/relationships/hyperlink" Target="https://carbu.com/france/prixmoyens" TargetMode="External"/><Relationship Id="rId4" Type="http://schemas.openxmlformats.org/officeDocument/2006/relationships/hyperlink" Target="https://www.750g.com/" TargetMode="External"/><Relationship Id="rId9" Type="http://schemas.openxmlformats.org/officeDocument/2006/relationships/hyperlink" Target="https://www.heures-douverture.com/fr/chaine_de_magasins/Aldi?rows=1000&amp;page=1" TargetMode="External"/></Relationships>
</file>

<file path=ppt/diagrams/_rels/drawing3.xml.rels><?xml version="1.0" encoding="UTF-8" standalone="yes"?>
<Relationships xmlns="http://schemas.openxmlformats.org/package/2006/relationships"><Relationship Id="rId8" Type="http://schemas.openxmlformats.org/officeDocument/2006/relationships/hyperlink" Target="http://router.project-osrm.org/" TargetMode="External"/><Relationship Id="rId3" Type="http://schemas.openxmlformats.org/officeDocument/2006/relationships/hyperlink" Target="http://localhost:8989/" TargetMode="External"/><Relationship Id="rId7" Type="http://schemas.openxmlformats.org/officeDocument/2006/relationships/hyperlink" Target="https://www.aldi.be/fr" TargetMode="External"/><Relationship Id="rId2" Type="http://schemas.openxmlformats.org/officeDocument/2006/relationships/hyperlink" Target="https://github.com/NicolasCarval/Scrapy_Meal/blob/master/app.py" TargetMode="External"/><Relationship Id="rId1" Type="http://schemas.openxmlformats.org/officeDocument/2006/relationships/hyperlink" Target="https://github.com/NicolasCarval/Scrapy_Meal" TargetMode="External"/><Relationship Id="rId6" Type="http://schemas.openxmlformats.org/officeDocument/2006/relationships/hyperlink" Target="https://www.supermarchesmatch.be/" TargetMode="External"/><Relationship Id="rId5" Type="http://schemas.openxmlformats.org/officeDocument/2006/relationships/hyperlink" Target="https://carbu.com/france/prixmoyens" TargetMode="External"/><Relationship Id="rId4" Type="http://schemas.openxmlformats.org/officeDocument/2006/relationships/hyperlink" Target="https://www.750g.com/" TargetMode="External"/><Relationship Id="rId9" Type="http://schemas.openxmlformats.org/officeDocument/2006/relationships/hyperlink" Target="https://www.heures-douverture.com/fr/chaine_de_magasins/Aldi?rows=1000&amp;page=1" TargetMode="Externa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8BEABC-E0AE-4AF2-AC02-E287A0104CD7}"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fr-FR"/>
        </a:p>
      </dgm:t>
    </dgm:pt>
    <dgm:pt modelId="{4873080D-189C-4E14-A6C3-D4A7A6188604}">
      <dgm:prSet phldrT="[Texte]"/>
      <dgm:spPr/>
      <dgm:t>
        <a:bodyPr/>
        <a:lstStyle/>
        <a:p>
          <a:r>
            <a:rPr lang="fr-FR"/>
            <a:t>sélection d’une recette existante</a:t>
          </a:r>
        </a:p>
      </dgm:t>
    </dgm:pt>
    <dgm:pt modelId="{10DCAEAF-5C11-4DC0-8F3D-C0833A3671D3}" type="parTrans" cxnId="{642163F5-6BB8-48D2-9E25-5D34E575B084}">
      <dgm:prSet/>
      <dgm:spPr/>
      <dgm:t>
        <a:bodyPr/>
        <a:lstStyle/>
        <a:p>
          <a:endParaRPr lang="fr-FR"/>
        </a:p>
      </dgm:t>
    </dgm:pt>
    <dgm:pt modelId="{27FECAB7-162A-48D5-9375-D00A397745BC}" type="sibTrans" cxnId="{642163F5-6BB8-48D2-9E25-5D34E575B084}">
      <dgm:prSet/>
      <dgm:spPr/>
      <dgm:t>
        <a:bodyPr/>
        <a:lstStyle/>
        <a:p>
          <a:endParaRPr lang="fr-FR"/>
        </a:p>
      </dgm:t>
    </dgm:pt>
    <dgm:pt modelId="{79434B17-CC8E-4783-BD2B-937A0DA179E5}">
      <dgm:prSet phldrT="[Texte]"/>
      <dgm:spPr/>
      <dgm:t>
        <a:bodyPr/>
        <a:lstStyle/>
        <a:p>
          <a:r>
            <a:rPr lang="fr-FR"/>
            <a:t>Recherche du prix des ingrédients</a:t>
          </a:r>
        </a:p>
      </dgm:t>
    </dgm:pt>
    <dgm:pt modelId="{AC21FF4A-700D-41F4-AE66-CD465A954662}" type="parTrans" cxnId="{5C0314A5-8A9D-43D3-96FA-0095EE9E14FC}">
      <dgm:prSet/>
      <dgm:spPr/>
      <dgm:t>
        <a:bodyPr/>
        <a:lstStyle/>
        <a:p>
          <a:endParaRPr lang="fr-FR"/>
        </a:p>
      </dgm:t>
    </dgm:pt>
    <dgm:pt modelId="{2CA24DEB-3C04-4429-8D34-24BBB7674EB1}" type="sibTrans" cxnId="{5C0314A5-8A9D-43D3-96FA-0095EE9E14FC}">
      <dgm:prSet/>
      <dgm:spPr/>
      <dgm:t>
        <a:bodyPr/>
        <a:lstStyle/>
        <a:p>
          <a:endParaRPr lang="fr-FR"/>
        </a:p>
      </dgm:t>
    </dgm:pt>
    <dgm:pt modelId="{B46A362A-B636-438C-ADF8-513157521993}">
      <dgm:prSet phldrT="[Texte]"/>
      <dgm:spPr/>
      <dgm:t>
        <a:bodyPr/>
        <a:lstStyle/>
        <a:p>
          <a:r>
            <a:rPr lang="fr-FR"/>
            <a:t>Calcul du prix du trajet avec les magasins les plus proches</a:t>
          </a:r>
        </a:p>
      </dgm:t>
    </dgm:pt>
    <dgm:pt modelId="{F08DC9A4-D4A1-4FA8-AF7A-B942CEB25B59}" type="parTrans" cxnId="{0003CAE7-4EDF-4AEA-88DA-DE4122EEEF1A}">
      <dgm:prSet/>
      <dgm:spPr/>
      <dgm:t>
        <a:bodyPr/>
        <a:lstStyle/>
        <a:p>
          <a:endParaRPr lang="fr-FR"/>
        </a:p>
      </dgm:t>
    </dgm:pt>
    <dgm:pt modelId="{A34F522A-3D03-4CC4-8E59-BFF53A129E0B}" type="sibTrans" cxnId="{0003CAE7-4EDF-4AEA-88DA-DE4122EEEF1A}">
      <dgm:prSet/>
      <dgm:spPr/>
      <dgm:t>
        <a:bodyPr/>
        <a:lstStyle/>
        <a:p>
          <a:endParaRPr lang="fr-FR"/>
        </a:p>
      </dgm:t>
    </dgm:pt>
    <dgm:pt modelId="{43268136-FD43-48D7-9F29-DE322918A0E5}" type="pres">
      <dgm:prSet presAssocID="{AD8BEABC-E0AE-4AF2-AC02-E287A0104CD7}" presName="Name0" presStyleCnt="0">
        <dgm:presLayoutVars>
          <dgm:dir/>
          <dgm:resizeHandles val="exact"/>
        </dgm:presLayoutVars>
      </dgm:prSet>
      <dgm:spPr/>
    </dgm:pt>
    <dgm:pt modelId="{D77ECEE2-E378-4672-81A5-A51D15C1E31C}" type="pres">
      <dgm:prSet presAssocID="{4873080D-189C-4E14-A6C3-D4A7A6188604}" presName="node" presStyleLbl="node1" presStyleIdx="0" presStyleCnt="3">
        <dgm:presLayoutVars>
          <dgm:bulletEnabled val="1"/>
        </dgm:presLayoutVars>
      </dgm:prSet>
      <dgm:spPr/>
    </dgm:pt>
    <dgm:pt modelId="{C9809821-DFC2-46C2-AD91-64B2B8CDD9BE}" type="pres">
      <dgm:prSet presAssocID="{27FECAB7-162A-48D5-9375-D00A397745BC}" presName="sibTrans" presStyleLbl="sibTrans2D1" presStyleIdx="0" presStyleCnt="2"/>
      <dgm:spPr/>
    </dgm:pt>
    <dgm:pt modelId="{2AC6003A-874D-4A80-B1A8-8865A712EAD8}" type="pres">
      <dgm:prSet presAssocID="{27FECAB7-162A-48D5-9375-D00A397745BC}" presName="connectorText" presStyleLbl="sibTrans2D1" presStyleIdx="0" presStyleCnt="2"/>
      <dgm:spPr/>
    </dgm:pt>
    <dgm:pt modelId="{C64C20DB-2BAA-4280-BA1A-0FEB4535A13B}" type="pres">
      <dgm:prSet presAssocID="{79434B17-CC8E-4783-BD2B-937A0DA179E5}" presName="node" presStyleLbl="node1" presStyleIdx="1" presStyleCnt="3">
        <dgm:presLayoutVars>
          <dgm:bulletEnabled val="1"/>
        </dgm:presLayoutVars>
      </dgm:prSet>
      <dgm:spPr/>
    </dgm:pt>
    <dgm:pt modelId="{172F616C-1D74-4CCE-98F3-3CE32906A525}" type="pres">
      <dgm:prSet presAssocID="{2CA24DEB-3C04-4429-8D34-24BBB7674EB1}" presName="sibTrans" presStyleLbl="sibTrans2D1" presStyleIdx="1" presStyleCnt="2"/>
      <dgm:spPr/>
    </dgm:pt>
    <dgm:pt modelId="{8D415F90-2F69-45C6-B730-AB4D84CFB84F}" type="pres">
      <dgm:prSet presAssocID="{2CA24DEB-3C04-4429-8D34-24BBB7674EB1}" presName="connectorText" presStyleLbl="sibTrans2D1" presStyleIdx="1" presStyleCnt="2"/>
      <dgm:spPr/>
    </dgm:pt>
    <dgm:pt modelId="{CE0472D2-31C3-40E1-8E60-D450E849F847}" type="pres">
      <dgm:prSet presAssocID="{B46A362A-B636-438C-ADF8-513157521993}" presName="node" presStyleLbl="node1" presStyleIdx="2" presStyleCnt="3">
        <dgm:presLayoutVars>
          <dgm:bulletEnabled val="1"/>
        </dgm:presLayoutVars>
      </dgm:prSet>
      <dgm:spPr/>
    </dgm:pt>
  </dgm:ptLst>
  <dgm:cxnLst>
    <dgm:cxn modelId="{DBCA0430-E061-4E80-AA88-8946C74CA146}" type="presOf" srcId="{27FECAB7-162A-48D5-9375-D00A397745BC}" destId="{C9809821-DFC2-46C2-AD91-64B2B8CDD9BE}" srcOrd="0" destOrd="0" presId="urn:microsoft.com/office/officeart/2005/8/layout/process1"/>
    <dgm:cxn modelId="{0931FC31-94A5-4A39-9F3A-EDE0E2247526}" type="presOf" srcId="{2CA24DEB-3C04-4429-8D34-24BBB7674EB1}" destId="{172F616C-1D74-4CCE-98F3-3CE32906A525}" srcOrd="0" destOrd="0" presId="urn:microsoft.com/office/officeart/2005/8/layout/process1"/>
    <dgm:cxn modelId="{1120A362-3A1E-457F-8CF3-5CD459CBFBCE}" type="presOf" srcId="{2CA24DEB-3C04-4429-8D34-24BBB7674EB1}" destId="{8D415F90-2F69-45C6-B730-AB4D84CFB84F}" srcOrd="1" destOrd="0" presId="urn:microsoft.com/office/officeart/2005/8/layout/process1"/>
    <dgm:cxn modelId="{9525D882-5D50-4A5E-98AD-2A2E4C406B7E}" type="presOf" srcId="{79434B17-CC8E-4783-BD2B-937A0DA179E5}" destId="{C64C20DB-2BAA-4280-BA1A-0FEB4535A13B}" srcOrd="0" destOrd="0" presId="urn:microsoft.com/office/officeart/2005/8/layout/process1"/>
    <dgm:cxn modelId="{5C0314A5-8A9D-43D3-96FA-0095EE9E14FC}" srcId="{AD8BEABC-E0AE-4AF2-AC02-E287A0104CD7}" destId="{79434B17-CC8E-4783-BD2B-937A0DA179E5}" srcOrd="1" destOrd="0" parTransId="{AC21FF4A-700D-41F4-AE66-CD465A954662}" sibTransId="{2CA24DEB-3C04-4429-8D34-24BBB7674EB1}"/>
    <dgm:cxn modelId="{EC5706B4-D47D-4C01-BDF3-1959294C5BA3}" type="presOf" srcId="{4873080D-189C-4E14-A6C3-D4A7A6188604}" destId="{D77ECEE2-E378-4672-81A5-A51D15C1E31C}" srcOrd="0" destOrd="0" presId="urn:microsoft.com/office/officeart/2005/8/layout/process1"/>
    <dgm:cxn modelId="{4279E2E0-AEF0-46B9-AB51-529650EB03BD}" type="presOf" srcId="{AD8BEABC-E0AE-4AF2-AC02-E287A0104CD7}" destId="{43268136-FD43-48D7-9F29-DE322918A0E5}" srcOrd="0" destOrd="0" presId="urn:microsoft.com/office/officeart/2005/8/layout/process1"/>
    <dgm:cxn modelId="{AD46E6E5-AFD0-4515-9661-B0CEE497BAB6}" type="presOf" srcId="{27FECAB7-162A-48D5-9375-D00A397745BC}" destId="{2AC6003A-874D-4A80-B1A8-8865A712EAD8}" srcOrd="1" destOrd="0" presId="urn:microsoft.com/office/officeart/2005/8/layout/process1"/>
    <dgm:cxn modelId="{0003CAE7-4EDF-4AEA-88DA-DE4122EEEF1A}" srcId="{AD8BEABC-E0AE-4AF2-AC02-E287A0104CD7}" destId="{B46A362A-B636-438C-ADF8-513157521993}" srcOrd="2" destOrd="0" parTransId="{F08DC9A4-D4A1-4FA8-AF7A-B942CEB25B59}" sibTransId="{A34F522A-3D03-4CC4-8E59-BFF53A129E0B}"/>
    <dgm:cxn modelId="{642163F5-6BB8-48D2-9E25-5D34E575B084}" srcId="{AD8BEABC-E0AE-4AF2-AC02-E287A0104CD7}" destId="{4873080D-189C-4E14-A6C3-D4A7A6188604}" srcOrd="0" destOrd="0" parTransId="{10DCAEAF-5C11-4DC0-8F3D-C0833A3671D3}" sibTransId="{27FECAB7-162A-48D5-9375-D00A397745BC}"/>
    <dgm:cxn modelId="{01940AF7-F28C-4571-814E-F03A59CEAA28}" type="presOf" srcId="{B46A362A-B636-438C-ADF8-513157521993}" destId="{CE0472D2-31C3-40E1-8E60-D450E849F847}" srcOrd="0" destOrd="0" presId="urn:microsoft.com/office/officeart/2005/8/layout/process1"/>
    <dgm:cxn modelId="{8E878C55-796D-4056-8A03-A24945A83313}" type="presParOf" srcId="{43268136-FD43-48D7-9F29-DE322918A0E5}" destId="{D77ECEE2-E378-4672-81A5-A51D15C1E31C}" srcOrd="0" destOrd="0" presId="urn:microsoft.com/office/officeart/2005/8/layout/process1"/>
    <dgm:cxn modelId="{FFA164F4-B5D4-4877-BB66-9CD006997B54}" type="presParOf" srcId="{43268136-FD43-48D7-9F29-DE322918A0E5}" destId="{C9809821-DFC2-46C2-AD91-64B2B8CDD9BE}" srcOrd="1" destOrd="0" presId="urn:microsoft.com/office/officeart/2005/8/layout/process1"/>
    <dgm:cxn modelId="{7C9583FF-0A27-4D1B-AB12-5EBFF467F785}" type="presParOf" srcId="{C9809821-DFC2-46C2-AD91-64B2B8CDD9BE}" destId="{2AC6003A-874D-4A80-B1A8-8865A712EAD8}" srcOrd="0" destOrd="0" presId="urn:microsoft.com/office/officeart/2005/8/layout/process1"/>
    <dgm:cxn modelId="{D7721F65-E02F-4946-BB58-2E23BC6DFFC2}" type="presParOf" srcId="{43268136-FD43-48D7-9F29-DE322918A0E5}" destId="{C64C20DB-2BAA-4280-BA1A-0FEB4535A13B}" srcOrd="2" destOrd="0" presId="urn:microsoft.com/office/officeart/2005/8/layout/process1"/>
    <dgm:cxn modelId="{5132EFE6-F6BD-456B-8843-8BF784D19535}" type="presParOf" srcId="{43268136-FD43-48D7-9F29-DE322918A0E5}" destId="{172F616C-1D74-4CCE-98F3-3CE32906A525}" srcOrd="3" destOrd="0" presId="urn:microsoft.com/office/officeart/2005/8/layout/process1"/>
    <dgm:cxn modelId="{927B9DA3-159D-426D-8015-58AD86A68465}" type="presParOf" srcId="{172F616C-1D74-4CCE-98F3-3CE32906A525}" destId="{8D415F90-2F69-45C6-B730-AB4D84CFB84F}" srcOrd="0" destOrd="0" presId="urn:microsoft.com/office/officeart/2005/8/layout/process1"/>
    <dgm:cxn modelId="{9158F54B-4EAE-4AD9-8558-D6C579643BD2}" type="presParOf" srcId="{43268136-FD43-48D7-9F29-DE322918A0E5}" destId="{CE0472D2-31C3-40E1-8E60-D450E849F84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1B36CD-A9C6-4A8F-B7EC-12AB37AB3584}"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88A0C270-18CD-4C9C-8796-BBE6CFCA2E2F}">
      <dgm:prSet custT="1"/>
      <dgm:spPr/>
      <dgm:t>
        <a:bodyPr/>
        <a:lstStyle/>
        <a:p>
          <a:pPr algn="ctr"/>
          <a:endParaRPr lang="fr-FR" sz="2000"/>
        </a:p>
        <a:p>
          <a:pPr algn="ctr"/>
          <a:endParaRPr lang="fr-FR" sz="2000"/>
        </a:p>
        <a:p>
          <a:pPr algn="ctr"/>
          <a:endParaRPr lang="fr-FR" sz="2000"/>
        </a:p>
        <a:p>
          <a:pPr algn="ctr"/>
          <a:r>
            <a:rPr lang="fr-FR" sz="2000"/>
            <a:t>Au final nous avons développé une application web sous Flask qui permet à l'utilisateur de :</a:t>
          </a:r>
          <a:endParaRPr lang="en-US" sz="2000"/>
        </a:p>
      </dgm:t>
    </dgm:pt>
    <dgm:pt modelId="{E641B00B-112B-438A-8906-7D490575AA4B}" type="parTrans" cxnId="{87F96009-6630-4764-969F-2DBE50C9BA96}">
      <dgm:prSet/>
      <dgm:spPr/>
      <dgm:t>
        <a:bodyPr/>
        <a:lstStyle/>
        <a:p>
          <a:endParaRPr lang="en-US"/>
        </a:p>
      </dgm:t>
    </dgm:pt>
    <dgm:pt modelId="{D24FF630-2117-42D0-822A-68F7DCABEBE8}" type="sibTrans" cxnId="{87F96009-6630-4764-969F-2DBE50C9BA96}">
      <dgm:prSet/>
      <dgm:spPr/>
      <dgm:t>
        <a:bodyPr/>
        <a:lstStyle/>
        <a:p>
          <a:endParaRPr lang="en-US"/>
        </a:p>
      </dgm:t>
    </dgm:pt>
    <dgm:pt modelId="{E7DCE916-3B95-409E-B5FE-821B42979DBB}">
      <dgm:prSet/>
      <dgm:spPr/>
      <dgm:t>
        <a:bodyPr/>
        <a:lstStyle/>
        <a:p>
          <a:r>
            <a:rPr lang="fr-FR" b="1"/>
            <a:t>Rechercher une recette de cuisine</a:t>
          </a:r>
          <a:r>
            <a:rPr lang="fr-FR"/>
            <a:t>, que nous scrappons en direct (via "750g.fr") et laissons le choix à l’utilisateur parmi plusieurs propositions</a:t>
          </a:r>
          <a:endParaRPr lang="en-US"/>
        </a:p>
      </dgm:t>
    </dgm:pt>
    <dgm:pt modelId="{66BB6092-25BA-4A36-8327-CF28E016563A}" type="parTrans" cxnId="{4D501C7D-6EA8-4C1A-BCF1-314A8024405D}">
      <dgm:prSet/>
      <dgm:spPr/>
      <dgm:t>
        <a:bodyPr/>
        <a:lstStyle/>
        <a:p>
          <a:endParaRPr lang="en-US"/>
        </a:p>
      </dgm:t>
    </dgm:pt>
    <dgm:pt modelId="{DA3CA667-25EB-4431-8FF2-80BABB6E612E}" type="sibTrans" cxnId="{4D501C7D-6EA8-4C1A-BCF1-314A8024405D}">
      <dgm:prSet/>
      <dgm:spPr/>
      <dgm:t>
        <a:bodyPr/>
        <a:lstStyle/>
        <a:p>
          <a:endParaRPr lang="en-US"/>
        </a:p>
      </dgm:t>
    </dgm:pt>
    <dgm:pt modelId="{88BED5D6-FFD7-419B-A0D0-CF3984F084AE}">
      <dgm:prSet/>
      <dgm:spPr/>
      <dgm:t>
        <a:bodyPr/>
        <a:lstStyle/>
        <a:p>
          <a:r>
            <a:rPr lang="fr-FR"/>
            <a:t>Nous retournons la </a:t>
          </a:r>
          <a:r>
            <a:rPr lang="fr-FR" b="1"/>
            <a:t>liste des ingrédients</a:t>
          </a:r>
          <a:r>
            <a:rPr lang="fr-FR"/>
            <a:t> nécessaires en laissant la possibilité à l'utilisateur de supprimer des ingrédients qu'il possède déjà ainsi que les étapes de la recette</a:t>
          </a:r>
          <a:endParaRPr lang="en-US"/>
        </a:p>
      </dgm:t>
    </dgm:pt>
    <dgm:pt modelId="{65C4F5CE-3005-4B04-B3C2-B7A5F4D9A426}" type="parTrans" cxnId="{2FC31F2F-1DBF-4090-85DF-CB5C4CD3E1FE}">
      <dgm:prSet/>
      <dgm:spPr/>
      <dgm:t>
        <a:bodyPr/>
        <a:lstStyle/>
        <a:p>
          <a:endParaRPr lang="en-US"/>
        </a:p>
      </dgm:t>
    </dgm:pt>
    <dgm:pt modelId="{508487FA-0256-4D42-AA0D-3CBA9D1B1229}" type="sibTrans" cxnId="{2FC31F2F-1DBF-4090-85DF-CB5C4CD3E1FE}">
      <dgm:prSet/>
      <dgm:spPr/>
      <dgm:t>
        <a:bodyPr/>
        <a:lstStyle/>
        <a:p>
          <a:endParaRPr lang="en-US"/>
        </a:p>
      </dgm:t>
    </dgm:pt>
    <dgm:pt modelId="{459458FB-38D4-4D7B-A27F-CBC5AD1FC9C9}">
      <dgm:prSet/>
      <dgm:spPr/>
      <dgm:t>
        <a:bodyPr/>
        <a:lstStyle/>
        <a:p>
          <a:r>
            <a:rPr lang="fr-FR"/>
            <a:t>Nous scrappons 2 sites marchands : </a:t>
          </a:r>
          <a:r>
            <a:rPr lang="fr-FR" b="1"/>
            <a:t>Aldi </a:t>
          </a:r>
          <a:r>
            <a:rPr lang="fr-FR"/>
            <a:t>et </a:t>
          </a:r>
          <a:r>
            <a:rPr lang="fr-FR" b="1"/>
            <a:t>Supermarchés match</a:t>
          </a:r>
          <a:endParaRPr lang="en-US"/>
        </a:p>
      </dgm:t>
    </dgm:pt>
    <dgm:pt modelId="{931A2687-CE3D-41FE-8BFE-BCF2AA11B7BE}" type="parTrans" cxnId="{CB552962-1C5B-4C4A-AFDD-F0092B6472CF}">
      <dgm:prSet/>
      <dgm:spPr/>
      <dgm:t>
        <a:bodyPr/>
        <a:lstStyle/>
        <a:p>
          <a:endParaRPr lang="en-US"/>
        </a:p>
      </dgm:t>
    </dgm:pt>
    <dgm:pt modelId="{382838D3-FCE1-4F16-9C2C-DCBCC07B9B54}" type="sibTrans" cxnId="{CB552962-1C5B-4C4A-AFDD-F0092B6472CF}">
      <dgm:prSet/>
      <dgm:spPr/>
      <dgm:t>
        <a:bodyPr/>
        <a:lstStyle/>
        <a:p>
          <a:endParaRPr lang="en-US"/>
        </a:p>
      </dgm:t>
    </dgm:pt>
    <dgm:pt modelId="{2EAF1B06-4B38-426E-8474-35198D7FC98F}">
      <dgm:prSet/>
      <dgm:spPr/>
      <dgm:t>
        <a:bodyPr/>
        <a:lstStyle/>
        <a:p>
          <a:pPr rtl="0"/>
          <a:r>
            <a:rPr lang="fr-FR"/>
            <a:t>Nous </a:t>
          </a:r>
          <a:r>
            <a:rPr lang="fr-FR" b="1"/>
            <a:t>comparons les prix et la distance</a:t>
          </a:r>
          <a:r>
            <a:rPr lang="fr-FR"/>
            <a:t> des magasins, et suggérons </a:t>
          </a:r>
          <a:r>
            <a:rPr lang="fr-FR">
              <a:latin typeface="Univers"/>
            </a:rPr>
            <a:t>le meilleur magasin pour chaque marque à</a:t>
          </a:r>
          <a:r>
            <a:rPr lang="fr-FR"/>
            <a:t> l'utilisateur</a:t>
          </a:r>
          <a:endParaRPr lang="en-US"/>
        </a:p>
      </dgm:t>
    </dgm:pt>
    <dgm:pt modelId="{94D85E9F-66BE-4090-B0D6-A715CC99E5C7}" type="parTrans" cxnId="{A4B752FF-C87E-4308-9400-8B19BEE194C1}">
      <dgm:prSet/>
      <dgm:spPr/>
      <dgm:t>
        <a:bodyPr/>
        <a:lstStyle/>
        <a:p>
          <a:endParaRPr lang="en-US"/>
        </a:p>
      </dgm:t>
    </dgm:pt>
    <dgm:pt modelId="{4FAD4A9C-5855-46CF-A696-97B86026F8CB}" type="sibTrans" cxnId="{A4B752FF-C87E-4308-9400-8B19BEE194C1}">
      <dgm:prSet/>
      <dgm:spPr/>
      <dgm:t>
        <a:bodyPr/>
        <a:lstStyle/>
        <a:p>
          <a:endParaRPr lang="en-US"/>
        </a:p>
      </dgm:t>
    </dgm:pt>
    <dgm:pt modelId="{E8BA7CC2-A848-47D9-980C-8330DF6CCD31}" type="pres">
      <dgm:prSet presAssocID="{6F1B36CD-A9C6-4A8F-B7EC-12AB37AB3584}" presName="vert0" presStyleCnt="0">
        <dgm:presLayoutVars>
          <dgm:dir/>
          <dgm:animOne val="branch"/>
          <dgm:animLvl val="lvl"/>
        </dgm:presLayoutVars>
      </dgm:prSet>
      <dgm:spPr/>
    </dgm:pt>
    <dgm:pt modelId="{F8750E95-30DA-4F5D-8553-0BC12CBB2FBE}" type="pres">
      <dgm:prSet presAssocID="{88A0C270-18CD-4C9C-8796-BBE6CFCA2E2F}" presName="thickLine" presStyleLbl="alignNode1" presStyleIdx="0" presStyleCnt="1"/>
      <dgm:spPr/>
    </dgm:pt>
    <dgm:pt modelId="{94F7B91F-9B69-4C34-BD0B-C1CFFFE07D9F}" type="pres">
      <dgm:prSet presAssocID="{88A0C270-18CD-4C9C-8796-BBE6CFCA2E2F}" presName="horz1" presStyleCnt="0"/>
      <dgm:spPr/>
    </dgm:pt>
    <dgm:pt modelId="{E9852FDC-0162-4356-8254-45283D912609}" type="pres">
      <dgm:prSet presAssocID="{88A0C270-18CD-4C9C-8796-BBE6CFCA2E2F}" presName="tx1" presStyleLbl="revTx" presStyleIdx="0" presStyleCnt="5" custScaleX="131395"/>
      <dgm:spPr/>
    </dgm:pt>
    <dgm:pt modelId="{3D9FD86E-4FB7-4A6E-A715-D7C8EDFD0A06}" type="pres">
      <dgm:prSet presAssocID="{88A0C270-18CD-4C9C-8796-BBE6CFCA2E2F}" presName="vert1" presStyleCnt="0"/>
      <dgm:spPr/>
    </dgm:pt>
    <dgm:pt modelId="{51EAB9FE-0A2B-41FE-9673-0179FD484EF4}" type="pres">
      <dgm:prSet presAssocID="{E7DCE916-3B95-409E-B5FE-821B42979DBB}" presName="vertSpace2a" presStyleCnt="0"/>
      <dgm:spPr/>
    </dgm:pt>
    <dgm:pt modelId="{94988F63-C3A0-408C-B415-41231AB49F5B}" type="pres">
      <dgm:prSet presAssocID="{E7DCE916-3B95-409E-B5FE-821B42979DBB}" presName="horz2" presStyleCnt="0"/>
      <dgm:spPr/>
    </dgm:pt>
    <dgm:pt modelId="{03CD851F-52D7-4AFB-BC16-419940F2A94E}" type="pres">
      <dgm:prSet presAssocID="{E7DCE916-3B95-409E-B5FE-821B42979DBB}" presName="horzSpace2" presStyleCnt="0"/>
      <dgm:spPr/>
    </dgm:pt>
    <dgm:pt modelId="{CEF798BE-B98E-4C8B-A275-6F48C0C0DC1B}" type="pres">
      <dgm:prSet presAssocID="{E7DCE916-3B95-409E-B5FE-821B42979DBB}" presName="tx2" presStyleLbl="revTx" presStyleIdx="1" presStyleCnt="5"/>
      <dgm:spPr/>
    </dgm:pt>
    <dgm:pt modelId="{BF427B26-A463-4785-ACA8-5070DD2E9CC1}" type="pres">
      <dgm:prSet presAssocID="{E7DCE916-3B95-409E-B5FE-821B42979DBB}" presName="vert2" presStyleCnt="0"/>
      <dgm:spPr/>
    </dgm:pt>
    <dgm:pt modelId="{41A63AD0-99EE-4392-8598-C9C881A84E5C}" type="pres">
      <dgm:prSet presAssocID="{E7DCE916-3B95-409E-B5FE-821B42979DBB}" presName="thinLine2b" presStyleLbl="callout" presStyleIdx="0" presStyleCnt="4"/>
      <dgm:spPr/>
    </dgm:pt>
    <dgm:pt modelId="{6E05925E-D4C3-4F75-A7DB-15CB502FD7B7}" type="pres">
      <dgm:prSet presAssocID="{E7DCE916-3B95-409E-B5FE-821B42979DBB}" presName="vertSpace2b" presStyleCnt="0"/>
      <dgm:spPr/>
    </dgm:pt>
    <dgm:pt modelId="{B17F21F4-EFA5-467E-8102-24E77A2D54BC}" type="pres">
      <dgm:prSet presAssocID="{88BED5D6-FFD7-419B-A0D0-CF3984F084AE}" presName="horz2" presStyleCnt="0"/>
      <dgm:spPr/>
    </dgm:pt>
    <dgm:pt modelId="{1A6ABAA8-F5DE-48E5-8915-491B1F11AA1B}" type="pres">
      <dgm:prSet presAssocID="{88BED5D6-FFD7-419B-A0D0-CF3984F084AE}" presName="horzSpace2" presStyleCnt="0"/>
      <dgm:spPr/>
    </dgm:pt>
    <dgm:pt modelId="{3922F288-71D8-46ED-9A26-28580332A8B0}" type="pres">
      <dgm:prSet presAssocID="{88BED5D6-FFD7-419B-A0D0-CF3984F084AE}" presName="tx2" presStyleLbl="revTx" presStyleIdx="2" presStyleCnt="5"/>
      <dgm:spPr/>
    </dgm:pt>
    <dgm:pt modelId="{55C9C7C1-2FA3-444B-B4AC-AD7138D64B99}" type="pres">
      <dgm:prSet presAssocID="{88BED5D6-FFD7-419B-A0D0-CF3984F084AE}" presName="vert2" presStyleCnt="0"/>
      <dgm:spPr/>
    </dgm:pt>
    <dgm:pt modelId="{31461DEE-BED0-4C42-A51B-D7612346F66E}" type="pres">
      <dgm:prSet presAssocID="{88BED5D6-FFD7-419B-A0D0-CF3984F084AE}" presName="thinLine2b" presStyleLbl="callout" presStyleIdx="1" presStyleCnt="4"/>
      <dgm:spPr/>
    </dgm:pt>
    <dgm:pt modelId="{74330B67-6DD0-47F6-AB70-C3EBBA84504F}" type="pres">
      <dgm:prSet presAssocID="{88BED5D6-FFD7-419B-A0D0-CF3984F084AE}" presName="vertSpace2b" presStyleCnt="0"/>
      <dgm:spPr/>
    </dgm:pt>
    <dgm:pt modelId="{EDC41456-048E-46F7-AA47-86206C8ECA9C}" type="pres">
      <dgm:prSet presAssocID="{459458FB-38D4-4D7B-A27F-CBC5AD1FC9C9}" presName="horz2" presStyleCnt="0"/>
      <dgm:spPr/>
    </dgm:pt>
    <dgm:pt modelId="{9E031E64-3BB7-45EA-9B6C-EE82D45B8FE0}" type="pres">
      <dgm:prSet presAssocID="{459458FB-38D4-4D7B-A27F-CBC5AD1FC9C9}" presName="horzSpace2" presStyleCnt="0"/>
      <dgm:spPr/>
    </dgm:pt>
    <dgm:pt modelId="{9A4E75B4-454D-448F-AED9-58B9B74B2D96}" type="pres">
      <dgm:prSet presAssocID="{459458FB-38D4-4D7B-A27F-CBC5AD1FC9C9}" presName="tx2" presStyleLbl="revTx" presStyleIdx="3" presStyleCnt="5"/>
      <dgm:spPr/>
    </dgm:pt>
    <dgm:pt modelId="{59FAE8C3-D120-4B9E-ADE5-5F0FEEECECF7}" type="pres">
      <dgm:prSet presAssocID="{459458FB-38D4-4D7B-A27F-CBC5AD1FC9C9}" presName="vert2" presStyleCnt="0"/>
      <dgm:spPr/>
    </dgm:pt>
    <dgm:pt modelId="{E9EFC8AD-D7A7-4B9E-9FD3-283AD80FF090}" type="pres">
      <dgm:prSet presAssocID="{459458FB-38D4-4D7B-A27F-CBC5AD1FC9C9}" presName="thinLine2b" presStyleLbl="callout" presStyleIdx="2" presStyleCnt="4"/>
      <dgm:spPr/>
    </dgm:pt>
    <dgm:pt modelId="{8BBD913D-F9E9-4E49-82DF-2D931BBB571D}" type="pres">
      <dgm:prSet presAssocID="{459458FB-38D4-4D7B-A27F-CBC5AD1FC9C9}" presName="vertSpace2b" presStyleCnt="0"/>
      <dgm:spPr/>
    </dgm:pt>
    <dgm:pt modelId="{E6CC232A-CC9A-4D02-992C-830FAC8338B2}" type="pres">
      <dgm:prSet presAssocID="{2EAF1B06-4B38-426E-8474-35198D7FC98F}" presName="horz2" presStyleCnt="0"/>
      <dgm:spPr/>
    </dgm:pt>
    <dgm:pt modelId="{BAF50138-24BB-4F63-B7FD-558A072DA53C}" type="pres">
      <dgm:prSet presAssocID="{2EAF1B06-4B38-426E-8474-35198D7FC98F}" presName="horzSpace2" presStyleCnt="0"/>
      <dgm:spPr/>
    </dgm:pt>
    <dgm:pt modelId="{D233FE14-06CF-4AD7-ABBC-FE6494D47354}" type="pres">
      <dgm:prSet presAssocID="{2EAF1B06-4B38-426E-8474-35198D7FC98F}" presName="tx2" presStyleLbl="revTx" presStyleIdx="4" presStyleCnt="5"/>
      <dgm:spPr/>
    </dgm:pt>
    <dgm:pt modelId="{1349C8A7-88A2-4450-BF2A-C37162C7253F}" type="pres">
      <dgm:prSet presAssocID="{2EAF1B06-4B38-426E-8474-35198D7FC98F}" presName="vert2" presStyleCnt="0"/>
      <dgm:spPr/>
    </dgm:pt>
    <dgm:pt modelId="{D8B80FAE-DC2C-4B72-9162-F2CCFA0CD3C7}" type="pres">
      <dgm:prSet presAssocID="{2EAF1B06-4B38-426E-8474-35198D7FC98F}" presName="thinLine2b" presStyleLbl="callout" presStyleIdx="3" presStyleCnt="4"/>
      <dgm:spPr/>
    </dgm:pt>
    <dgm:pt modelId="{85A77D76-E8BB-47EC-9215-98BF658ECD93}" type="pres">
      <dgm:prSet presAssocID="{2EAF1B06-4B38-426E-8474-35198D7FC98F}" presName="vertSpace2b" presStyleCnt="0"/>
      <dgm:spPr/>
    </dgm:pt>
  </dgm:ptLst>
  <dgm:cxnLst>
    <dgm:cxn modelId="{87F96009-6630-4764-969F-2DBE50C9BA96}" srcId="{6F1B36CD-A9C6-4A8F-B7EC-12AB37AB3584}" destId="{88A0C270-18CD-4C9C-8796-BBE6CFCA2E2F}" srcOrd="0" destOrd="0" parTransId="{E641B00B-112B-438A-8906-7D490575AA4B}" sibTransId="{D24FF630-2117-42D0-822A-68F7DCABEBE8}"/>
    <dgm:cxn modelId="{8D495D0C-6D89-4516-9EF7-BCD42A0D8EBD}" type="presOf" srcId="{459458FB-38D4-4D7B-A27F-CBC5AD1FC9C9}" destId="{9A4E75B4-454D-448F-AED9-58B9B74B2D96}" srcOrd="0" destOrd="0" presId="urn:microsoft.com/office/officeart/2008/layout/LinedList"/>
    <dgm:cxn modelId="{F4093A1A-EE16-4698-8771-B2BFBF227361}" type="presOf" srcId="{88BED5D6-FFD7-419B-A0D0-CF3984F084AE}" destId="{3922F288-71D8-46ED-9A26-28580332A8B0}" srcOrd="0" destOrd="0" presId="urn:microsoft.com/office/officeart/2008/layout/LinedList"/>
    <dgm:cxn modelId="{820DEC1F-CB2B-45CB-9771-E7E3D3CF5085}" type="presOf" srcId="{88A0C270-18CD-4C9C-8796-BBE6CFCA2E2F}" destId="{E9852FDC-0162-4356-8254-45283D912609}" srcOrd="0" destOrd="0" presId="urn:microsoft.com/office/officeart/2008/layout/LinedList"/>
    <dgm:cxn modelId="{2FC31F2F-1DBF-4090-85DF-CB5C4CD3E1FE}" srcId="{88A0C270-18CD-4C9C-8796-BBE6CFCA2E2F}" destId="{88BED5D6-FFD7-419B-A0D0-CF3984F084AE}" srcOrd="1" destOrd="0" parTransId="{65C4F5CE-3005-4B04-B3C2-B7A5F4D9A426}" sibTransId="{508487FA-0256-4D42-AA0D-3CBA9D1B1229}"/>
    <dgm:cxn modelId="{CB552962-1C5B-4C4A-AFDD-F0092B6472CF}" srcId="{88A0C270-18CD-4C9C-8796-BBE6CFCA2E2F}" destId="{459458FB-38D4-4D7B-A27F-CBC5AD1FC9C9}" srcOrd="2" destOrd="0" parTransId="{931A2687-CE3D-41FE-8BFE-BCF2AA11B7BE}" sibTransId="{382838D3-FCE1-4F16-9C2C-DCBCC07B9B54}"/>
    <dgm:cxn modelId="{0C91086E-E03C-4E61-A07B-A499FE8EA611}" type="presOf" srcId="{6F1B36CD-A9C6-4A8F-B7EC-12AB37AB3584}" destId="{E8BA7CC2-A848-47D9-980C-8330DF6CCD31}" srcOrd="0" destOrd="0" presId="urn:microsoft.com/office/officeart/2008/layout/LinedList"/>
    <dgm:cxn modelId="{4D501C7D-6EA8-4C1A-BCF1-314A8024405D}" srcId="{88A0C270-18CD-4C9C-8796-BBE6CFCA2E2F}" destId="{E7DCE916-3B95-409E-B5FE-821B42979DBB}" srcOrd="0" destOrd="0" parTransId="{66BB6092-25BA-4A36-8327-CF28E016563A}" sibTransId="{DA3CA667-25EB-4431-8FF2-80BABB6E612E}"/>
    <dgm:cxn modelId="{6A2BD783-51E6-4970-8682-65726F9E4178}" type="presOf" srcId="{E7DCE916-3B95-409E-B5FE-821B42979DBB}" destId="{CEF798BE-B98E-4C8B-A275-6F48C0C0DC1B}" srcOrd="0" destOrd="0" presId="urn:microsoft.com/office/officeart/2008/layout/LinedList"/>
    <dgm:cxn modelId="{48A442FE-060F-4AAE-95F8-070EB29803EE}" type="presOf" srcId="{2EAF1B06-4B38-426E-8474-35198D7FC98F}" destId="{D233FE14-06CF-4AD7-ABBC-FE6494D47354}" srcOrd="0" destOrd="0" presId="urn:microsoft.com/office/officeart/2008/layout/LinedList"/>
    <dgm:cxn modelId="{A4B752FF-C87E-4308-9400-8B19BEE194C1}" srcId="{88A0C270-18CD-4C9C-8796-BBE6CFCA2E2F}" destId="{2EAF1B06-4B38-426E-8474-35198D7FC98F}" srcOrd="3" destOrd="0" parTransId="{94D85E9F-66BE-4090-B0D6-A715CC99E5C7}" sibTransId="{4FAD4A9C-5855-46CF-A696-97B86026F8CB}"/>
    <dgm:cxn modelId="{9B1F3958-23DD-47CD-A82E-7A2575E066CB}" type="presParOf" srcId="{E8BA7CC2-A848-47D9-980C-8330DF6CCD31}" destId="{F8750E95-30DA-4F5D-8553-0BC12CBB2FBE}" srcOrd="0" destOrd="0" presId="urn:microsoft.com/office/officeart/2008/layout/LinedList"/>
    <dgm:cxn modelId="{7FBA3083-8E56-4BD8-B7AD-710870565B87}" type="presParOf" srcId="{E8BA7CC2-A848-47D9-980C-8330DF6CCD31}" destId="{94F7B91F-9B69-4C34-BD0B-C1CFFFE07D9F}" srcOrd="1" destOrd="0" presId="urn:microsoft.com/office/officeart/2008/layout/LinedList"/>
    <dgm:cxn modelId="{5C73903B-6041-44AC-99BD-04E805BB3EFC}" type="presParOf" srcId="{94F7B91F-9B69-4C34-BD0B-C1CFFFE07D9F}" destId="{E9852FDC-0162-4356-8254-45283D912609}" srcOrd="0" destOrd="0" presId="urn:microsoft.com/office/officeart/2008/layout/LinedList"/>
    <dgm:cxn modelId="{DEE46D56-023B-4EAD-AA95-116EBE9FDD6A}" type="presParOf" srcId="{94F7B91F-9B69-4C34-BD0B-C1CFFFE07D9F}" destId="{3D9FD86E-4FB7-4A6E-A715-D7C8EDFD0A06}" srcOrd="1" destOrd="0" presId="urn:microsoft.com/office/officeart/2008/layout/LinedList"/>
    <dgm:cxn modelId="{9214DF16-76C5-4322-9C62-D1ADB2F16F68}" type="presParOf" srcId="{3D9FD86E-4FB7-4A6E-A715-D7C8EDFD0A06}" destId="{51EAB9FE-0A2B-41FE-9673-0179FD484EF4}" srcOrd="0" destOrd="0" presId="urn:microsoft.com/office/officeart/2008/layout/LinedList"/>
    <dgm:cxn modelId="{252D8E19-013A-4369-9F7D-F4F051469E2D}" type="presParOf" srcId="{3D9FD86E-4FB7-4A6E-A715-D7C8EDFD0A06}" destId="{94988F63-C3A0-408C-B415-41231AB49F5B}" srcOrd="1" destOrd="0" presId="urn:microsoft.com/office/officeart/2008/layout/LinedList"/>
    <dgm:cxn modelId="{4C60BDCE-3E30-465F-A777-4605A69694B9}" type="presParOf" srcId="{94988F63-C3A0-408C-B415-41231AB49F5B}" destId="{03CD851F-52D7-4AFB-BC16-419940F2A94E}" srcOrd="0" destOrd="0" presId="urn:microsoft.com/office/officeart/2008/layout/LinedList"/>
    <dgm:cxn modelId="{A51B50C6-89C5-4812-9443-382B54CA135F}" type="presParOf" srcId="{94988F63-C3A0-408C-B415-41231AB49F5B}" destId="{CEF798BE-B98E-4C8B-A275-6F48C0C0DC1B}" srcOrd="1" destOrd="0" presId="urn:microsoft.com/office/officeart/2008/layout/LinedList"/>
    <dgm:cxn modelId="{48CD761E-E58E-414C-A8A7-E27D63522980}" type="presParOf" srcId="{94988F63-C3A0-408C-B415-41231AB49F5B}" destId="{BF427B26-A463-4785-ACA8-5070DD2E9CC1}" srcOrd="2" destOrd="0" presId="urn:microsoft.com/office/officeart/2008/layout/LinedList"/>
    <dgm:cxn modelId="{8084CA18-30A5-426A-B60A-D1291F27E7BD}" type="presParOf" srcId="{3D9FD86E-4FB7-4A6E-A715-D7C8EDFD0A06}" destId="{41A63AD0-99EE-4392-8598-C9C881A84E5C}" srcOrd="2" destOrd="0" presId="urn:microsoft.com/office/officeart/2008/layout/LinedList"/>
    <dgm:cxn modelId="{7022E15D-21DE-4FCE-A3C2-D50AC37CC326}" type="presParOf" srcId="{3D9FD86E-4FB7-4A6E-A715-D7C8EDFD0A06}" destId="{6E05925E-D4C3-4F75-A7DB-15CB502FD7B7}" srcOrd="3" destOrd="0" presId="urn:microsoft.com/office/officeart/2008/layout/LinedList"/>
    <dgm:cxn modelId="{FD6775A3-4F85-4068-A5D0-F09D283240C0}" type="presParOf" srcId="{3D9FD86E-4FB7-4A6E-A715-D7C8EDFD0A06}" destId="{B17F21F4-EFA5-467E-8102-24E77A2D54BC}" srcOrd="4" destOrd="0" presId="urn:microsoft.com/office/officeart/2008/layout/LinedList"/>
    <dgm:cxn modelId="{12A5A090-46DB-4007-9FEC-296BE8D24D5D}" type="presParOf" srcId="{B17F21F4-EFA5-467E-8102-24E77A2D54BC}" destId="{1A6ABAA8-F5DE-48E5-8915-491B1F11AA1B}" srcOrd="0" destOrd="0" presId="urn:microsoft.com/office/officeart/2008/layout/LinedList"/>
    <dgm:cxn modelId="{3B166253-8BFC-4AF4-8829-5C242A0B39A7}" type="presParOf" srcId="{B17F21F4-EFA5-467E-8102-24E77A2D54BC}" destId="{3922F288-71D8-46ED-9A26-28580332A8B0}" srcOrd="1" destOrd="0" presId="urn:microsoft.com/office/officeart/2008/layout/LinedList"/>
    <dgm:cxn modelId="{F796A238-96BC-4A32-9633-D4C1F128E8F1}" type="presParOf" srcId="{B17F21F4-EFA5-467E-8102-24E77A2D54BC}" destId="{55C9C7C1-2FA3-444B-B4AC-AD7138D64B99}" srcOrd="2" destOrd="0" presId="urn:microsoft.com/office/officeart/2008/layout/LinedList"/>
    <dgm:cxn modelId="{DAE8C5B5-53FE-41C3-A0A5-B24D9D9D27E9}" type="presParOf" srcId="{3D9FD86E-4FB7-4A6E-A715-D7C8EDFD0A06}" destId="{31461DEE-BED0-4C42-A51B-D7612346F66E}" srcOrd="5" destOrd="0" presId="urn:microsoft.com/office/officeart/2008/layout/LinedList"/>
    <dgm:cxn modelId="{F94F0B51-4885-49ED-BF66-1430158D08D4}" type="presParOf" srcId="{3D9FD86E-4FB7-4A6E-A715-D7C8EDFD0A06}" destId="{74330B67-6DD0-47F6-AB70-C3EBBA84504F}" srcOrd="6" destOrd="0" presId="urn:microsoft.com/office/officeart/2008/layout/LinedList"/>
    <dgm:cxn modelId="{7B156C82-6D77-400C-9491-3EF32236E866}" type="presParOf" srcId="{3D9FD86E-4FB7-4A6E-A715-D7C8EDFD0A06}" destId="{EDC41456-048E-46F7-AA47-86206C8ECA9C}" srcOrd="7" destOrd="0" presId="urn:microsoft.com/office/officeart/2008/layout/LinedList"/>
    <dgm:cxn modelId="{A544958B-2674-4C1D-B17A-6BC51A840420}" type="presParOf" srcId="{EDC41456-048E-46F7-AA47-86206C8ECA9C}" destId="{9E031E64-3BB7-45EA-9B6C-EE82D45B8FE0}" srcOrd="0" destOrd="0" presId="urn:microsoft.com/office/officeart/2008/layout/LinedList"/>
    <dgm:cxn modelId="{58D0AD72-A9E7-4505-B78A-87C452489267}" type="presParOf" srcId="{EDC41456-048E-46F7-AA47-86206C8ECA9C}" destId="{9A4E75B4-454D-448F-AED9-58B9B74B2D96}" srcOrd="1" destOrd="0" presId="urn:microsoft.com/office/officeart/2008/layout/LinedList"/>
    <dgm:cxn modelId="{CC5372A3-9B64-411B-9940-C4BF7437CD09}" type="presParOf" srcId="{EDC41456-048E-46F7-AA47-86206C8ECA9C}" destId="{59FAE8C3-D120-4B9E-ADE5-5F0FEEECECF7}" srcOrd="2" destOrd="0" presId="urn:microsoft.com/office/officeart/2008/layout/LinedList"/>
    <dgm:cxn modelId="{1129CC0B-8D5F-44F8-A16D-BB247572C720}" type="presParOf" srcId="{3D9FD86E-4FB7-4A6E-A715-D7C8EDFD0A06}" destId="{E9EFC8AD-D7A7-4B9E-9FD3-283AD80FF090}" srcOrd="8" destOrd="0" presId="urn:microsoft.com/office/officeart/2008/layout/LinedList"/>
    <dgm:cxn modelId="{FBB2811B-ECFA-436C-AC9B-14678048C754}" type="presParOf" srcId="{3D9FD86E-4FB7-4A6E-A715-D7C8EDFD0A06}" destId="{8BBD913D-F9E9-4E49-82DF-2D931BBB571D}" srcOrd="9" destOrd="0" presId="urn:microsoft.com/office/officeart/2008/layout/LinedList"/>
    <dgm:cxn modelId="{35BCA68A-0002-4DE7-A5AA-7AB2D9E5D1B0}" type="presParOf" srcId="{3D9FD86E-4FB7-4A6E-A715-D7C8EDFD0A06}" destId="{E6CC232A-CC9A-4D02-992C-830FAC8338B2}" srcOrd="10" destOrd="0" presId="urn:microsoft.com/office/officeart/2008/layout/LinedList"/>
    <dgm:cxn modelId="{A8B763C0-3C65-4BE4-B401-F8A558C66FE2}" type="presParOf" srcId="{E6CC232A-CC9A-4D02-992C-830FAC8338B2}" destId="{BAF50138-24BB-4F63-B7FD-558A072DA53C}" srcOrd="0" destOrd="0" presId="urn:microsoft.com/office/officeart/2008/layout/LinedList"/>
    <dgm:cxn modelId="{B8B00705-C30D-45EF-BEC4-E7DCEAB21BAB}" type="presParOf" srcId="{E6CC232A-CC9A-4D02-992C-830FAC8338B2}" destId="{D233FE14-06CF-4AD7-ABBC-FE6494D47354}" srcOrd="1" destOrd="0" presId="urn:microsoft.com/office/officeart/2008/layout/LinedList"/>
    <dgm:cxn modelId="{05AE9F3C-FF64-44EA-8D89-971E2F87C1AE}" type="presParOf" srcId="{E6CC232A-CC9A-4D02-992C-830FAC8338B2}" destId="{1349C8A7-88A2-4450-BF2A-C37162C7253F}" srcOrd="2" destOrd="0" presId="urn:microsoft.com/office/officeart/2008/layout/LinedList"/>
    <dgm:cxn modelId="{2852E264-EEEC-4160-BE0F-2BF02677CADC}" type="presParOf" srcId="{3D9FD86E-4FB7-4A6E-A715-D7C8EDFD0A06}" destId="{D8B80FAE-DC2C-4B72-9162-F2CCFA0CD3C7}" srcOrd="11" destOrd="0" presId="urn:microsoft.com/office/officeart/2008/layout/LinedList"/>
    <dgm:cxn modelId="{29DE27FB-74FD-42FD-90C4-5FF30AE7ECD3}" type="presParOf" srcId="{3D9FD86E-4FB7-4A6E-A715-D7C8EDFD0A06}" destId="{85A77D76-E8BB-47EC-9215-98BF658ECD93}"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A11691-A29F-4B25-856D-6EED251AE7E0}"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fr-FR"/>
        </a:p>
      </dgm:t>
    </dgm:pt>
    <dgm:pt modelId="{98240BD9-7177-4FA3-868E-D49D61BA38E8}">
      <dgm:prSet/>
      <dgm:spPr/>
      <dgm:t>
        <a:bodyPr/>
        <a:lstStyle/>
        <a:p>
          <a:r>
            <a:rPr lang="fr-FR"/>
            <a:t>GitHub  </a:t>
          </a:r>
          <a:r>
            <a:rPr lang="fr-FR">
              <a:hlinkClick xmlns:r="http://schemas.openxmlformats.org/officeDocument/2006/relationships" r:id="rId1"/>
            </a:rPr>
            <a:t>https://github.com/NicolasCarval/Scrapy_Meal</a:t>
          </a:r>
          <a:r>
            <a:rPr lang="fr-FR"/>
            <a:t> </a:t>
          </a:r>
        </a:p>
      </dgm:t>
    </dgm:pt>
    <dgm:pt modelId="{591937EC-8FE2-4F15-AA49-F816BAD17082}" type="parTrans" cxnId="{244E258B-E233-4676-8AC1-0F0A3E640849}">
      <dgm:prSet/>
      <dgm:spPr/>
      <dgm:t>
        <a:bodyPr/>
        <a:lstStyle/>
        <a:p>
          <a:endParaRPr lang="fr-FR"/>
        </a:p>
      </dgm:t>
    </dgm:pt>
    <dgm:pt modelId="{9ED92751-B155-4387-9499-6F2CC64073F9}" type="sibTrans" cxnId="{244E258B-E233-4676-8AC1-0F0A3E640849}">
      <dgm:prSet/>
      <dgm:spPr/>
      <dgm:t>
        <a:bodyPr/>
        <a:lstStyle/>
        <a:p>
          <a:endParaRPr lang="fr-FR"/>
        </a:p>
      </dgm:t>
    </dgm:pt>
    <dgm:pt modelId="{F953859B-252A-42E3-876E-B3E1EA4B31DC}">
      <dgm:prSet/>
      <dgm:spPr/>
      <dgm:t>
        <a:bodyPr/>
        <a:lstStyle/>
        <a:p>
          <a:r>
            <a:rPr lang="fr-FR"/>
            <a:t>Code </a:t>
          </a:r>
          <a:r>
            <a:rPr lang="fr-FR">
              <a:hlinkClick xmlns:r="http://schemas.openxmlformats.org/officeDocument/2006/relationships" r:id="rId2"/>
            </a:rPr>
            <a:t>https://github.com/NicolasCarval/Scrapy_Meal/blob/master/app.py</a:t>
          </a:r>
          <a:endParaRPr lang="fr-FR"/>
        </a:p>
      </dgm:t>
    </dgm:pt>
    <dgm:pt modelId="{C13111E9-BE2C-489C-A70F-56F50D1CBB1A}" type="parTrans" cxnId="{C278228A-1291-493A-9F49-E077D2AB8321}">
      <dgm:prSet/>
      <dgm:spPr/>
      <dgm:t>
        <a:bodyPr/>
        <a:lstStyle/>
        <a:p>
          <a:endParaRPr lang="fr-FR"/>
        </a:p>
      </dgm:t>
    </dgm:pt>
    <dgm:pt modelId="{1928556C-BABF-4427-AB11-B9076D523D56}" type="sibTrans" cxnId="{C278228A-1291-493A-9F49-E077D2AB8321}">
      <dgm:prSet/>
      <dgm:spPr/>
      <dgm:t>
        <a:bodyPr/>
        <a:lstStyle/>
        <a:p>
          <a:endParaRPr lang="fr-FR"/>
        </a:p>
      </dgm:t>
    </dgm:pt>
    <dgm:pt modelId="{96D1A24B-736B-4888-BC40-8B1393E8DF90}">
      <dgm:prSet/>
      <dgm:spPr/>
      <dgm:t>
        <a:bodyPr/>
        <a:lstStyle/>
        <a:p>
          <a:r>
            <a:rPr lang="fr-FR"/>
            <a:t>Lien de l’application </a:t>
          </a:r>
          <a:r>
            <a:rPr lang="fr-FR" b="0" i="0" u="sng">
              <a:hlinkClick xmlns:r="http://schemas.openxmlformats.org/officeDocument/2006/relationships" r:id="rId3"/>
            </a:rPr>
            <a:t>http://localhost:8989</a:t>
          </a:r>
          <a:endParaRPr lang="fr-FR"/>
        </a:p>
      </dgm:t>
    </dgm:pt>
    <dgm:pt modelId="{1CCE4167-A143-4636-87BD-C5FA9E33D912}" type="parTrans" cxnId="{0255A3D0-DA17-4796-B1E6-05F529F25146}">
      <dgm:prSet/>
      <dgm:spPr/>
      <dgm:t>
        <a:bodyPr/>
        <a:lstStyle/>
        <a:p>
          <a:endParaRPr lang="fr-FR"/>
        </a:p>
      </dgm:t>
    </dgm:pt>
    <dgm:pt modelId="{619F7BB6-330E-4FDD-A53C-4591419B082E}" type="sibTrans" cxnId="{0255A3D0-DA17-4796-B1E6-05F529F25146}">
      <dgm:prSet/>
      <dgm:spPr/>
      <dgm:t>
        <a:bodyPr/>
        <a:lstStyle/>
        <a:p>
          <a:endParaRPr lang="fr-FR"/>
        </a:p>
      </dgm:t>
    </dgm:pt>
    <dgm:pt modelId="{8D32D38C-288E-4262-95E1-2FFBB34461EC}">
      <dgm:prSet/>
      <dgm:spPr/>
      <dgm:t>
        <a:bodyPr/>
        <a:lstStyle/>
        <a:p>
          <a:r>
            <a:rPr lang="fr-FR"/>
            <a:t>Instructions de déploiement : </a:t>
          </a:r>
          <a:r>
            <a:rPr lang="fr-FR">
              <a:hlinkClick xmlns:r="http://schemas.openxmlformats.org/officeDocument/2006/relationships" r:id="rId1"/>
            </a:rPr>
            <a:t>https://github.com/NicolasCarval/Scrapy_Meal#readme</a:t>
          </a:r>
          <a:endParaRPr lang="fr-FR"/>
        </a:p>
      </dgm:t>
    </dgm:pt>
    <dgm:pt modelId="{336947E9-8850-4C5E-81F0-997A0C0EF171}" type="parTrans" cxnId="{A5C097EE-839B-4C02-B23B-12813B51BF22}">
      <dgm:prSet/>
      <dgm:spPr/>
      <dgm:t>
        <a:bodyPr/>
        <a:lstStyle/>
        <a:p>
          <a:endParaRPr lang="fr-FR"/>
        </a:p>
      </dgm:t>
    </dgm:pt>
    <dgm:pt modelId="{9F666550-8868-4F7B-AC88-8099FE62DAD0}" type="sibTrans" cxnId="{A5C097EE-839B-4C02-B23B-12813B51BF22}">
      <dgm:prSet/>
      <dgm:spPr/>
      <dgm:t>
        <a:bodyPr/>
        <a:lstStyle/>
        <a:p>
          <a:endParaRPr lang="fr-FR"/>
        </a:p>
      </dgm:t>
    </dgm:pt>
    <dgm:pt modelId="{00F3A1CA-842D-4BC2-B387-53E9B7CD7485}">
      <dgm:prSet/>
      <dgm:spPr/>
      <dgm:t>
        <a:bodyPr/>
        <a:lstStyle/>
        <a:p>
          <a:r>
            <a:rPr lang="fr-FR" b="0" i="0"/>
            <a:t>Sites et sources utilisés :</a:t>
          </a:r>
          <a:endParaRPr lang="fr-FR"/>
        </a:p>
      </dgm:t>
    </dgm:pt>
    <dgm:pt modelId="{D947A12F-2A22-4E44-A266-0806354D3BB7}" type="parTrans" cxnId="{8DD7AFE5-C841-428F-A6E1-D0C2C4E3365E}">
      <dgm:prSet/>
      <dgm:spPr/>
      <dgm:t>
        <a:bodyPr/>
        <a:lstStyle/>
        <a:p>
          <a:endParaRPr lang="fr-FR"/>
        </a:p>
      </dgm:t>
    </dgm:pt>
    <dgm:pt modelId="{67AC96DA-416F-4BAF-BD10-60958387527D}" type="sibTrans" cxnId="{8DD7AFE5-C841-428F-A6E1-D0C2C4E3365E}">
      <dgm:prSet/>
      <dgm:spPr/>
      <dgm:t>
        <a:bodyPr/>
        <a:lstStyle/>
        <a:p>
          <a:endParaRPr lang="fr-FR"/>
        </a:p>
      </dgm:t>
    </dgm:pt>
    <dgm:pt modelId="{8087C25D-80B4-41DA-ACCC-8AB341479D35}">
      <dgm:prSet/>
      <dgm:spPr/>
      <dgm:t>
        <a:bodyPr/>
        <a:lstStyle/>
        <a:p>
          <a:r>
            <a:rPr lang="fr-FR">
              <a:hlinkClick xmlns:r="http://schemas.openxmlformats.org/officeDocument/2006/relationships" r:id="rId4"/>
            </a:rPr>
            <a:t>https://www.750g.com/</a:t>
          </a:r>
          <a:r>
            <a:rPr lang="fr-FR"/>
            <a:t> </a:t>
          </a:r>
        </a:p>
      </dgm:t>
    </dgm:pt>
    <dgm:pt modelId="{D9CEB66F-CA89-4273-8C93-AFAEC341ACE9}" type="parTrans" cxnId="{7C168ADC-E752-47B5-9112-D8E9BD8C0437}">
      <dgm:prSet/>
      <dgm:spPr/>
      <dgm:t>
        <a:bodyPr/>
        <a:lstStyle/>
        <a:p>
          <a:endParaRPr lang="fr-FR"/>
        </a:p>
      </dgm:t>
    </dgm:pt>
    <dgm:pt modelId="{1F138B69-1C91-4E7C-BFF2-6C4C47CDA0ED}" type="sibTrans" cxnId="{7C168ADC-E752-47B5-9112-D8E9BD8C0437}">
      <dgm:prSet/>
      <dgm:spPr/>
      <dgm:t>
        <a:bodyPr/>
        <a:lstStyle/>
        <a:p>
          <a:endParaRPr lang="fr-FR"/>
        </a:p>
      </dgm:t>
    </dgm:pt>
    <dgm:pt modelId="{1D8D1972-02FD-44A6-A389-78E5B54373C4}">
      <dgm:prSet/>
      <dgm:spPr/>
      <dgm:t>
        <a:bodyPr/>
        <a:lstStyle/>
        <a:p>
          <a:r>
            <a:rPr lang="fr-FR">
              <a:hlinkClick xmlns:r="http://schemas.openxmlformats.org/officeDocument/2006/relationships" r:id="rId5"/>
            </a:rPr>
            <a:t>https://carbu.com/france/prixmoyens</a:t>
          </a:r>
          <a:endParaRPr lang="fr-FR"/>
        </a:p>
      </dgm:t>
    </dgm:pt>
    <dgm:pt modelId="{6B6DAAB4-7EC2-4C32-9A5F-F715B654DBF2}" type="parTrans" cxnId="{387F3A37-BB44-4FAC-A2BF-E431BFB18016}">
      <dgm:prSet/>
      <dgm:spPr/>
      <dgm:t>
        <a:bodyPr/>
        <a:lstStyle/>
        <a:p>
          <a:endParaRPr lang="fr-FR"/>
        </a:p>
      </dgm:t>
    </dgm:pt>
    <dgm:pt modelId="{E88D1B12-247E-432E-A894-0898822D1F4F}" type="sibTrans" cxnId="{387F3A37-BB44-4FAC-A2BF-E431BFB18016}">
      <dgm:prSet/>
      <dgm:spPr/>
      <dgm:t>
        <a:bodyPr/>
        <a:lstStyle/>
        <a:p>
          <a:endParaRPr lang="fr-FR"/>
        </a:p>
      </dgm:t>
    </dgm:pt>
    <dgm:pt modelId="{8D9D20F8-2D7A-48CD-AA37-3FCA8EDCC082}">
      <dgm:prSet/>
      <dgm:spPr/>
      <dgm:t>
        <a:bodyPr/>
        <a:lstStyle/>
        <a:p>
          <a:r>
            <a:rPr lang="fr-FR">
              <a:hlinkClick xmlns:r="http://schemas.openxmlformats.org/officeDocument/2006/relationships" r:id="rId6"/>
            </a:rPr>
            <a:t>https://www.supermarchesmatch.be</a:t>
          </a:r>
          <a:r>
            <a:rPr lang="fr-FR"/>
            <a:t>  </a:t>
          </a:r>
        </a:p>
      </dgm:t>
    </dgm:pt>
    <dgm:pt modelId="{A2452AC2-DB69-4A03-8DD0-43AEC175B1D0}" type="parTrans" cxnId="{AC66069A-BA14-44FC-A319-CC0F2226851C}">
      <dgm:prSet/>
      <dgm:spPr/>
      <dgm:t>
        <a:bodyPr/>
        <a:lstStyle/>
        <a:p>
          <a:endParaRPr lang="fr-FR"/>
        </a:p>
      </dgm:t>
    </dgm:pt>
    <dgm:pt modelId="{E869CD6C-4206-4928-922A-D472C4497031}" type="sibTrans" cxnId="{AC66069A-BA14-44FC-A319-CC0F2226851C}">
      <dgm:prSet/>
      <dgm:spPr/>
      <dgm:t>
        <a:bodyPr/>
        <a:lstStyle/>
        <a:p>
          <a:endParaRPr lang="fr-FR"/>
        </a:p>
      </dgm:t>
    </dgm:pt>
    <dgm:pt modelId="{227D3AA1-791B-4933-9205-C774AD415C63}">
      <dgm:prSet/>
      <dgm:spPr/>
      <dgm:t>
        <a:bodyPr/>
        <a:lstStyle/>
        <a:p>
          <a:r>
            <a:rPr lang="fr-FR">
              <a:hlinkClick xmlns:r="http://schemas.openxmlformats.org/officeDocument/2006/relationships" r:id="rId7"/>
            </a:rPr>
            <a:t>https://www.aldi.be/fr</a:t>
          </a:r>
          <a:r>
            <a:rPr lang="fr-FR"/>
            <a:t> </a:t>
          </a:r>
        </a:p>
      </dgm:t>
    </dgm:pt>
    <dgm:pt modelId="{CD8FC920-ABA3-40D2-AA21-46FB42BE10D5}" type="parTrans" cxnId="{EEFF61AC-4728-4CC3-BBBA-380BA500C1E3}">
      <dgm:prSet/>
      <dgm:spPr/>
      <dgm:t>
        <a:bodyPr/>
        <a:lstStyle/>
        <a:p>
          <a:endParaRPr lang="fr-FR"/>
        </a:p>
      </dgm:t>
    </dgm:pt>
    <dgm:pt modelId="{B6108D83-3374-4D2D-94AF-53297F9AA03C}" type="sibTrans" cxnId="{EEFF61AC-4728-4CC3-BBBA-380BA500C1E3}">
      <dgm:prSet/>
      <dgm:spPr/>
      <dgm:t>
        <a:bodyPr/>
        <a:lstStyle/>
        <a:p>
          <a:endParaRPr lang="fr-FR"/>
        </a:p>
      </dgm:t>
    </dgm:pt>
    <dgm:pt modelId="{CA20BCB2-CB8E-4086-8EBF-4F5888D2458C}">
      <dgm:prSet/>
      <dgm:spPr/>
      <dgm:t>
        <a:bodyPr/>
        <a:lstStyle/>
        <a:p>
          <a:r>
            <a:rPr lang="fr-FR">
              <a:hlinkClick xmlns:r="http://schemas.openxmlformats.org/officeDocument/2006/relationships" r:id="rId8"/>
            </a:rPr>
            <a:t>http://router.project-osrm.org</a:t>
          </a:r>
          <a:endParaRPr lang="fr-FR"/>
        </a:p>
      </dgm:t>
    </dgm:pt>
    <dgm:pt modelId="{DC10DCEB-621A-416D-8167-02D12D0CD84B}" type="parTrans" cxnId="{749BEC16-6812-4749-9219-9D8CF93E0D50}">
      <dgm:prSet/>
      <dgm:spPr/>
      <dgm:t>
        <a:bodyPr/>
        <a:lstStyle/>
        <a:p>
          <a:endParaRPr lang="fr-FR"/>
        </a:p>
      </dgm:t>
    </dgm:pt>
    <dgm:pt modelId="{706C95B4-9B59-44D9-B229-C9326D8ADCBA}" type="sibTrans" cxnId="{749BEC16-6812-4749-9219-9D8CF93E0D50}">
      <dgm:prSet/>
      <dgm:spPr/>
      <dgm:t>
        <a:bodyPr/>
        <a:lstStyle/>
        <a:p>
          <a:endParaRPr lang="fr-FR"/>
        </a:p>
      </dgm:t>
    </dgm:pt>
    <dgm:pt modelId="{DBF1488E-BF64-493B-B8FC-3D2D96BA5D9C}">
      <dgm:prSet/>
      <dgm:spPr/>
      <dgm:t>
        <a:bodyPr/>
        <a:lstStyle/>
        <a:p>
          <a:r>
            <a:rPr lang="fr-FR">
              <a:hlinkClick xmlns:r="http://schemas.openxmlformats.org/officeDocument/2006/relationships" r:id="rId9"/>
            </a:rPr>
            <a:t>https://www.heures-douverture.com/fr/chaine_de_magasins/Aldi?</a:t>
          </a:r>
          <a:endParaRPr lang="fr-FR"/>
        </a:p>
      </dgm:t>
    </dgm:pt>
    <dgm:pt modelId="{D002927D-E45A-44B2-9BC1-7C81A5FB9D59}" type="parTrans" cxnId="{799C6F17-BA43-4F4E-B6DF-E6F3AA5BBCF6}">
      <dgm:prSet/>
      <dgm:spPr/>
      <dgm:t>
        <a:bodyPr/>
        <a:lstStyle/>
        <a:p>
          <a:endParaRPr lang="fr-FR"/>
        </a:p>
      </dgm:t>
    </dgm:pt>
    <dgm:pt modelId="{C55B378D-6F4A-4823-8571-FC9089511FD1}" type="sibTrans" cxnId="{799C6F17-BA43-4F4E-B6DF-E6F3AA5BBCF6}">
      <dgm:prSet/>
      <dgm:spPr/>
      <dgm:t>
        <a:bodyPr/>
        <a:lstStyle/>
        <a:p>
          <a:endParaRPr lang="fr-FR"/>
        </a:p>
      </dgm:t>
    </dgm:pt>
    <dgm:pt modelId="{CB25AF43-FCA6-46F6-8DAF-5996C8E4A1CA}" type="pres">
      <dgm:prSet presAssocID="{56A11691-A29F-4B25-856D-6EED251AE7E0}" presName="linear" presStyleCnt="0">
        <dgm:presLayoutVars>
          <dgm:animLvl val="lvl"/>
          <dgm:resizeHandles val="exact"/>
        </dgm:presLayoutVars>
      </dgm:prSet>
      <dgm:spPr/>
    </dgm:pt>
    <dgm:pt modelId="{DCC6C4E9-ACA4-4C93-B942-4B1DF9C1FFA5}" type="pres">
      <dgm:prSet presAssocID="{98240BD9-7177-4FA3-868E-D49D61BA38E8}" presName="parentText" presStyleLbl="node1" presStyleIdx="0" presStyleCnt="2">
        <dgm:presLayoutVars>
          <dgm:chMax val="0"/>
          <dgm:bulletEnabled val="1"/>
        </dgm:presLayoutVars>
      </dgm:prSet>
      <dgm:spPr/>
    </dgm:pt>
    <dgm:pt modelId="{95DE9794-C5B5-439A-8F6D-4D7A599EA362}" type="pres">
      <dgm:prSet presAssocID="{98240BD9-7177-4FA3-868E-D49D61BA38E8}" presName="childText" presStyleLbl="revTx" presStyleIdx="0" presStyleCnt="2">
        <dgm:presLayoutVars>
          <dgm:bulletEnabled val="1"/>
        </dgm:presLayoutVars>
      </dgm:prSet>
      <dgm:spPr/>
    </dgm:pt>
    <dgm:pt modelId="{14215A7F-2852-492E-883F-488CE3F01EBB}" type="pres">
      <dgm:prSet presAssocID="{00F3A1CA-842D-4BC2-B387-53E9B7CD7485}" presName="parentText" presStyleLbl="node1" presStyleIdx="1" presStyleCnt="2">
        <dgm:presLayoutVars>
          <dgm:chMax val="0"/>
          <dgm:bulletEnabled val="1"/>
        </dgm:presLayoutVars>
      </dgm:prSet>
      <dgm:spPr/>
    </dgm:pt>
    <dgm:pt modelId="{DC069270-B1C5-465A-A9CB-F13A1F6DBB44}" type="pres">
      <dgm:prSet presAssocID="{00F3A1CA-842D-4BC2-B387-53E9B7CD7485}" presName="childText" presStyleLbl="revTx" presStyleIdx="1" presStyleCnt="2">
        <dgm:presLayoutVars>
          <dgm:bulletEnabled val="1"/>
        </dgm:presLayoutVars>
      </dgm:prSet>
      <dgm:spPr/>
    </dgm:pt>
  </dgm:ptLst>
  <dgm:cxnLst>
    <dgm:cxn modelId="{0A1F2E04-897E-498B-9536-2A58DDAA6030}" type="presOf" srcId="{CA20BCB2-CB8E-4086-8EBF-4F5888D2458C}" destId="{DC069270-B1C5-465A-A9CB-F13A1F6DBB44}" srcOrd="0" destOrd="4" presId="urn:microsoft.com/office/officeart/2005/8/layout/vList2"/>
    <dgm:cxn modelId="{4315880D-1842-454B-80E5-26105C20B2EF}" type="presOf" srcId="{8D32D38C-288E-4262-95E1-2FFBB34461EC}" destId="{95DE9794-C5B5-439A-8F6D-4D7A599EA362}" srcOrd="0" destOrd="2" presId="urn:microsoft.com/office/officeart/2005/8/layout/vList2"/>
    <dgm:cxn modelId="{51BC270E-84B4-4E52-B275-A627167D2BCF}" type="presOf" srcId="{96D1A24B-736B-4888-BC40-8B1393E8DF90}" destId="{95DE9794-C5B5-439A-8F6D-4D7A599EA362}" srcOrd="0" destOrd="1" presId="urn:microsoft.com/office/officeart/2005/8/layout/vList2"/>
    <dgm:cxn modelId="{749BEC16-6812-4749-9219-9D8CF93E0D50}" srcId="{00F3A1CA-842D-4BC2-B387-53E9B7CD7485}" destId="{CA20BCB2-CB8E-4086-8EBF-4F5888D2458C}" srcOrd="4" destOrd="0" parTransId="{DC10DCEB-621A-416D-8167-02D12D0CD84B}" sibTransId="{706C95B4-9B59-44D9-B229-C9326D8ADCBA}"/>
    <dgm:cxn modelId="{799C6F17-BA43-4F4E-B6DF-E6F3AA5BBCF6}" srcId="{00F3A1CA-842D-4BC2-B387-53E9B7CD7485}" destId="{DBF1488E-BF64-493B-B8FC-3D2D96BA5D9C}" srcOrd="5" destOrd="0" parTransId="{D002927D-E45A-44B2-9BC1-7C81A5FB9D59}" sibTransId="{C55B378D-6F4A-4823-8571-FC9089511FD1}"/>
    <dgm:cxn modelId="{387F3A37-BB44-4FAC-A2BF-E431BFB18016}" srcId="{00F3A1CA-842D-4BC2-B387-53E9B7CD7485}" destId="{1D8D1972-02FD-44A6-A389-78E5B54373C4}" srcOrd="1" destOrd="0" parTransId="{6B6DAAB4-7EC2-4C32-9A5F-F715B654DBF2}" sibTransId="{E88D1B12-247E-432E-A894-0898822D1F4F}"/>
    <dgm:cxn modelId="{4D0D2863-B6EC-4A09-91B0-4D11F1C7679B}" type="presOf" srcId="{1D8D1972-02FD-44A6-A389-78E5B54373C4}" destId="{DC069270-B1C5-465A-A9CB-F13A1F6DBB44}" srcOrd="0" destOrd="1" presId="urn:microsoft.com/office/officeart/2005/8/layout/vList2"/>
    <dgm:cxn modelId="{9CA54265-342E-4614-8189-B3D237019BB1}" type="presOf" srcId="{8087C25D-80B4-41DA-ACCC-8AB341479D35}" destId="{DC069270-B1C5-465A-A9CB-F13A1F6DBB44}" srcOrd="0" destOrd="0" presId="urn:microsoft.com/office/officeart/2005/8/layout/vList2"/>
    <dgm:cxn modelId="{02633B69-04C1-4A1D-BC06-267CC646274B}" type="presOf" srcId="{227D3AA1-791B-4933-9205-C774AD415C63}" destId="{DC069270-B1C5-465A-A9CB-F13A1F6DBB44}" srcOrd="0" destOrd="3" presId="urn:microsoft.com/office/officeart/2005/8/layout/vList2"/>
    <dgm:cxn modelId="{381FF06B-966B-4DAC-A65F-90C44CB24C1E}" type="presOf" srcId="{8D9D20F8-2D7A-48CD-AA37-3FCA8EDCC082}" destId="{DC069270-B1C5-465A-A9CB-F13A1F6DBB44}" srcOrd="0" destOrd="2" presId="urn:microsoft.com/office/officeart/2005/8/layout/vList2"/>
    <dgm:cxn modelId="{67D0A44F-38F9-47ED-82A0-4B1B31771527}" type="presOf" srcId="{F953859B-252A-42E3-876E-B3E1EA4B31DC}" destId="{95DE9794-C5B5-439A-8F6D-4D7A599EA362}" srcOrd="0" destOrd="0" presId="urn:microsoft.com/office/officeart/2005/8/layout/vList2"/>
    <dgm:cxn modelId="{0B4DE281-F53D-4F4B-B547-D8D163689101}" type="presOf" srcId="{56A11691-A29F-4B25-856D-6EED251AE7E0}" destId="{CB25AF43-FCA6-46F6-8DAF-5996C8E4A1CA}" srcOrd="0" destOrd="0" presId="urn:microsoft.com/office/officeart/2005/8/layout/vList2"/>
    <dgm:cxn modelId="{F4185685-EB9B-4577-93C6-3D948F1C947B}" type="presOf" srcId="{00F3A1CA-842D-4BC2-B387-53E9B7CD7485}" destId="{14215A7F-2852-492E-883F-488CE3F01EBB}" srcOrd="0" destOrd="0" presId="urn:microsoft.com/office/officeart/2005/8/layout/vList2"/>
    <dgm:cxn modelId="{C278228A-1291-493A-9F49-E077D2AB8321}" srcId="{98240BD9-7177-4FA3-868E-D49D61BA38E8}" destId="{F953859B-252A-42E3-876E-B3E1EA4B31DC}" srcOrd="0" destOrd="0" parTransId="{C13111E9-BE2C-489C-A70F-56F50D1CBB1A}" sibTransId="{1928556C-BABF-4427-AB11-B9076D523D56}"/>
    <dgm:cxn modelId="{244E258B-E233-4676-8AC1-0F0A3E640849}" srcId="{56A11691-A29F-4B25-856D-6EED251AE7E0}" destId="{98240BD9-7177-4FA3-868E-D49D61BA38E8}" srcOrd="0" destOrd="0" parTransId="{591937EC-8FE2-4F15-AA49-F816BAD17082}" sibTransId="{9ED92751-B155-4387-9499-6F2CC64073F9}"/>
    <dgm:cxn modelId="{AC66069A-BA14-44FC-A319-CC0F2226851C}" srcId="{00F3A1CA-842D-4BC2-B387-53E9B7CD7485}" destId="{8D9D20F8-2D7A-48CD-AA37-3FCA8EDCC082}" srcOrd="2" destOrd="0" parTransId="{A2452AC2-DB69-4A03-8DD0-43AEC175B1D0}" sibTransId="{E869CD6C-4206-4928-922A-D472C4497031}"/>
    <dgm:cxn modelId="{EEFF61AC-4728-4CC3-BBBA-380BA500C1E3}" srcId="{00F3A1CA-842D-4BC2-B387-53E9B7CD7485}" destId="{227D3AA1-791B-4933-9205-C774AD415C63}" srcOrd="3" destOrd="0" parTransId="{CD8FC920-ABA3-40D2-AA21-46FB42BE10D5}" sibTransId="{B6108D83-3374-4D2D-94AF-53297F9AA03C}"/>
    <dgm:cxn modelId="{7B3B2FC7-B190-4EAA-8CE3-ADC97559BD59}" type="presOf" srcId="{DBF1488E-BF64-493B-B8FC-3D2D96BA5D9C}" destId="{DC069270-B1C5-465A-A9CB-F13A1F6DBB44}" srcOrd="0" destOrd="5" presId="urn:microsoft.com/office/officeart/2005/8/layout/vList2"/>
    <dgm:cxn modelId="{0255A3D0-DA17-4796-B1E6-05F529F25146}" srcId="{98240BD9-7177-4FA3-868E-D49D61BA38E8}" destId="{96D1A24B-736B-4888-BC40-8B1393E8DF90}" srcOrd="1" destOrd="0" parTransId="{1CCE4167-A143-4636-87BD-C5FA9E33D912}" sibTransId="{619F7BB6-330E-4FDD-A53C-4591419B082E}"/>
    <dgm:cxn modelId="{7C168ADC-E752-47B5-9112-D8E9BD8C0437}" srcId="{00F3A1CA-842D-4BC2-B387-53E9B7CD7485}" destId="{8087C25D-80B4-41DA-ACCC-8AB341479D35}" srcOrd="0" destOrd="0" parTransId="{D9CEB66F-CA89-4273-8C93-AFAEC341ACE9}" sibTransId="{1F138B69-1C91-4E7C-BFF2-6C4C47CDA0ED}"/>
    <dgm:cxn modelId="{8DD7AFE5-C841-428F-A6E1-D0C2C4E3365E}" srcId="{56A11691-A29F-4B25-856D-6EED251AE7E0}" destId="{00F3A1CA-842D-4BC2-B387-53E9B7CD7485}" srcOrd="1" destOrd="0" parTransId="{D947A12F-2A22-4E44-A266-0806354D3BB7}" sibTransId="{67AC96DA-416F-4BAF-BD10-60958387527D}"/>
    <dgm:cxn modelId="{A5C097EE-839B-4C02-B23B-12813B51BF22}" srcId="{98240BD9-7177-4FA3-868E-D49D61BA38E8}" destId="{8D32D38C-288E-4262-95E1-2FFBB34461EC}" srcOrd="2" destOrd="0" parTransId="{336947E9-8850-4C5E-81F0-997A0C0EF171}" sibTransId="{9F666550-8868-4F7B-AC88-8099FE62DAD0}"/>
    <dgm:cxn modelId="{76704CFB-A66B-41D9-B5E2-800E75EF0927}" type="presOf" srcId="{98240BD9-7177-4FA3-868E-D49D61BA38E8}" destId="{DCC6C4E9-ACA4-4C93-B942-4B1DF9C1FFA5}" srcOrd="0" destOrd="0" presId="urn:microsoft.com/office/officeart/2005/8/layout/vList2"/>
    <dgm:cxn modelId="{18933660-5BAF-432C-AA51-E4DC747B06B7}" type="presParOf" srcId="{CB25AF43-FCA6-46F6-8DAF-5996C8E4A1CA}" destId="{DCC6C4E9-ACA4-4C93-B942-4B1DF9C1FFA5}" srcOrd="0" destOrd="0" presId="urn:microsoft.com/office/officeart/2005/8/layout/vList2"/>
    <dgm:cxn modelId="{501F2880-2EB3-4020-85C3-EE646D5E4CBA}" type="presParOf" srcId="{CB25AF43-FCA6-46F6-8DAF-5996C8E4A1CA}" destId="{95DE9794-C5B5-439A-8F6D-4D7A599EA362}" srcOrd="1" destOrd="0" presId="urn:microsoft.com/office/officeart/2005/8/layout/vList2"/>
    <dgm:cxn modelId="{A1AD6579-58B9-44D6-BB7B-9A7F457AF3B1}" type="presParOf" srcId="{CB25AF43-FCA6-46F6-8DAF-5996C8E4A1CA}" destId="{14215A7F-2852-492E-883F-488CE3F01EBB}" srcOrd="2" destOrd="0" presId="urn:microsoft.com/office/officeart/2005/8/layout/vList2"/>
    <dgm:cxn modelId="{F0899D12-2517-4D3C-9108-AB93CA87FAF5}" type="presParOf" srcId="{CB25AF43-FCA6-46F6-8DAF-5996C8E4A1CA}" destId="{DC069270-B1C5-465A-A9CB-F13A1F6DBB4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ECEE2-E378-4672-81A5-A51D15C1E31C}">
      <dsp:nvSpPr>
        <dsp:cNvPr id="0" name=""/>
        <dsp:cNvSpPr/>
      </dsp:nvSpPr>
      <dsp:spPr>
        <a:xfrm>
          <a:off x="8519" y="1286078"/>
          <a:ext cx="2546378" cy="1527826"/>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a:t>sélection d’une recette existante</a:t>
          </a:r>
        </a:p>
      </dsp:txBody>
      <dsp:txXfrm>
        <a:off x="53267" y="1330826"/>
        <a:ext cx="2456882" cy="1438330"/>
      </dsp:txXfrm>
    </dsp:sp>
    <dsp:sp modelId="{C9809821-DFC2-46C2-AD91-64B2B8CDD9BE}">
      <dsp:nvSpPr>
        <dsp:cNvPr id="0" name=""/>
        <dsp:cNvSpPr/>
      </dsp:nvSpPr>
      <dsp:spPr>
        <a:xfrm>
          <a:off x="2809535" y="1734240"/>
          <a:ext cx="539832" cy="631501"/>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2809535" y="1860540"/>
        <a:ext cx="377882" cy="378901"/>
      </dsp:txXfrm>
    </dsp:sp>
    <dsp:sp modelId="{C64C20DB-2BAA-4280-BA1A-0FEB4535A13B}">
      <dsp:nvSpPr>
        <dsp:cNvPr id="0" name=""/>
        <dsp:cNvSpPr/>
      </dsp:nvSpPr>
      <dsp:spPr>
        <a:xfrm>
          <a:off x="3573448" y="1286078"/>
          <a:ext cx="2546378" cy="1527826"/>
        </a:xfrm>
        <a:prstGeom prst="roundRect">
          <a:avLst>
            <a:gd name="adj" fmla="val 10000"/>
          </a:avLst>
        </a:prstGeom>
        <a:solidFill>
          <a:schemeClr val="accent2">
            <a:shade val="50000"/>
            <a:hueOff val="202739"/>
            <a:satOff val="14821"/>
            <a:lumOff val="314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a:t>Recherche du prix des ingrédients</a:t>
          </a:r>
        </a:p>
      </dsp:txBody>
      <dsp:txXfrm>
        <a:off x="3618196" y="1330826"/>
        <a:ext cx="2456882" cy="1438330"/>
      </dsp:txXfrm>
    </dsp:sp>
    <dsp:sp modelId="{172F616C-1D74-4CCE-98F3-3CE32906A525}">
      <dsp:nvSpPr>
        <dsp:cNvPr id="0" name=""/>
        <dsp:cNvSpPr/>
      </dsp:nvSpPr>
      <dsp:spPr>
        <a:xfrm>
          <a:off x="6374464" y="1734240"/>
          <a:ext cx="539832" cy="631501"/>
        </a:xfrm>
        <a:prstGeom prst="rightArrow">
          <a:avLst>
            <a:gd name="adj1" fmla="val 60000"/>
            <a:gd name="adj2" fmla="val 50000"/>
          </a:avLst>
        </a:prstGeom>
        <a:solidFill>
          <a:schemeClr val="accent2">
            <a:shade val="90000"/>
            <a:hueOff val="299728"/>
            <a:satOff val="9931"/>
            <a:lumOff val="326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6374464" y="1860540"/>
        <a:ext cx="377882" cy="378901"/>
      </dsp:txXfrm>
    </dsp:sp>
    <dsp:sp modelId="{CE0472D2-31C3-40E1-8E60-D450E849F847}">
      <dsp:nvSpPr>
        <dsp:cNvPr id="0" name=""/>
        <dsp:cNvSpPr/>
      </dsp:nvSpPr>
      <dsp:spPr>
        <a:xfrm>
          <a:off x="7138378" y="1286078"/>
          <a:ext cx="2546378" cy="1527826"/>
        </a:xfrm>
        <a:prstGeom prst="roundRect">
          <a:avLst>
            <a:gd name="adj" fmla="val 10000"/>
          </a:avLst>
        </a:prstGeom>
        <a:solidFill>
          <a:schemeClr val="accent2">
            <a:shade val="50000"/>
            <a:hueOff val="202739"/>
            <a:satOff val="14821"/>
            <a:lumOff val="314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fr-FR" sz="2200" kern="1200"/>
            <a:t>Calcul du prix du trajet avec les magasins les plus proches</a:t>
          </a:r>
        </a:p>
      </dsp:txBody>
      <dsp:txXfrm>
        <a:off x="7183126" y="1330826"/>
        <a:ext cx="2456882" cy="1438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50E95-30DA-4F5D-8553-0BC12CBB2FBE}">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852FDC-0162-4356-8254-45283D912609}">
      <dsp:nvSpPr>
        <dsp:cNvPr id="0" name=""/>
        <dsp:cNvSpPr/>
      </dsp:nvSpPr>
      <dsp:spPr>
        <a:xfrm>
          <a:off x="0" y="0"/>
          <a:ext cx="2598778"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endParaRPr lang="fr-FR" sz="2000" kern="1200"/>
        </a:p>
        <a:p>
          <a:pPr marL="0" lvl="0" indent="0" algn="ctr" defTabSz="889000">
            <a:lnSpc>
              <a:spcPct val="90000"/>
            </a:lnSpc>
            <a:spcBef>
              <a:spcPct val="0"/>
            </a:spcBef>
            <a:spcAft>
              <a:spcPct val="35000"/>
            </a:spcAft>
            <a:buNone/>
          </a:pPr>
          <a:endParaRPr lang="fr-FR" sz="2000" kern="1200"/>
        </a:p>
        <a:p>
          <a:pPr marL="0" lvl="0" indent="0" algn="ctr" defTabSz="889000">
            <a:lnSpc>
              <a:spcPct val="90000"/>
            </a:lnSpc>
            <a:spcBef>
              <a:spcPct val="0"/>
            </a:spcBef>
            <a:spcAft>
              <a:spcPct val="35000"/>
            </a:spcAft>
            <a:buNone/>
          </a:pPr>
          <a:endParaRPr lang="fr-FR" sz="2000" kern="1200"/>
        </a:p>
        <a:p>
          <a:pPr marL="0" lvl="0" indent="0" algn="ctr" defTabSz="889000">
            <a:lnSpc>
              <a:spcPct val="90000"/>
            </a:lnSpc>
            <a:spcBef>
              <a:spcPct val="0"/>
            </a:spcBef>
            <a:spcAft>
              <a:spcPct val="35000"/>
            </a:spcAft>
            <a:buNone/>
          </a:pPr>
          <a:r>
            <a:rPr lang="fr-FR" sz="2000" kern="1200"/>
            <a:t>Au final nous avons développé une application web sous Flask qui permet à l'utilisateur de :</a:t>
          </a:r>
          <a:endParaRPr lang="en-US" sz="2000" kern="1200"/>
        </a:p>
      </dsp:txBody>
      <dsp:txXfrm>
        <a:off x="0" y="0"/>
        <a:ext cx="2598778" cy="4351338"/>
      </dsp:txXfrm>
    </dsp:sp>
    <dsp:sp modelId="{CEF798BE-B98E-4C8B-A275-6F48C0C0DC1B}">
      <dsp:nvSpPr>
        <dsp:cNvPr id="0" name=""/>
        <dsp:cNvSpPr/>
      </dsp:nvSpPr>
      <dsp:spPr>
        <a:xfrm>
          <a:off x="2747115" y="51151"/>
          <a:ext cx="7763008"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b="1" kern="1200"/>
            <a:t>Rechercher une recette de cuisine</a:t>
          </a:r>
          <a:r>
            <a:rPr lang="fr-FR" sz="2000" kern="1200"/>
            <a:t>, que nous scrappons en direct (via "750g.fr") et laissons le choix à l’utilisateur parmi plusieurs propositions</a:t>
          </a:r>
          <a:endParaRPr lang="en-US" sz="2000" kern="1200"/>
        </a:p>
      </dsp:txBody>
      <dsp:txXfrm>
        <a:off x="2747115" y="51151"/>
        <a:ext cx="7763008" cy="1023031"/>
      </dsp:txXfrm>
    </dsp:sp>
    <dsp:sp modelId="{41A63AD0-99EE-4392-8598-C9C881A84E5C}">
      <dsp:nvSpPr>
        <dsp:cNvPr id="0" name=""/>
        <dsp:cNvSpPr/>
      </dsp:nvSpPr>
      <dsp:spPr>
        <a:xfrm>
          <a:off x="2598778" y="1074183"/>
          <a:ext cx="791134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22F288-71D8-46ED-9A26-28580332A8B0}">
      <dsp:nvSpPr>
        <dsp:cNvPr id="0" name=""/>
        <dsp:cNvSpPr/>
      </dsp:nvSpPr>
      <dsp:spPr>
        <a:xfrm>
          <a:off x="2747115" y="1125335"/>
          <a:ext cx="7763008"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Nous retournons la </a:t>
          </a:r>
          <a:r>
            <a:rPr lang="fr-FR" sz="2000" b="1" kern="1200"/>
            <a:t>liste des ingrédients</a:t>
          </a:r>
          <a:r>
            <a:rPr lang="fr-FR" sz="2000" kern="1200"/>
            <a:t> nécessaires en laissant la possibilité à l'utilisateur de supprimer des ingrédients qu'il possède déjà ainsi que les étapes de la recette</a:t>
          </a:r>
          <a:endParaRPr lang="en-US" sz="2000" kern="1200"/>
        </a:p>
      </dsp:txBody>
      <dsp:txXfrm>
        <a:off x="2747115" y="1125335"/>
        <a:ext cx="7763008" cy="1023031"/>
      </dsp:txXfrm>
    </dsp:sp>
    <dsp:sp modelId="{31461DEE-BED0-4C42-A51B-D7612346F66E}">
      <dsp:nvSpPr>
        <dsp:cNvPr id="0" name=""/>
        <dsp:cNvSpPr/>
      </dsp:nvSpPr>
      <dsp:spPr>
        <a:xfrm>
          <a:off x="2598778" y="2148366"/>
          <a:ext cx="791134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4E75B4-454D-448F-AED9-58B9B74B2D96}">
      <dsp:nvSpPr>
        <dsp:cNvPr id="0" name=""/>
        <dsp:cNvSpPr/>
      </dsp:nvSpPr>
      <dsp:spPr>
        <a:xfrm>
          <a:off x="2747115" y="2199518"/>
          <a:ext cx="7763008"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Nous scrappons 2 sites marchands : </a:t>
          </a:r>
          <a:r>
            <a:rPr lang="fr-FR" sz="2000" b="1" kern="1200"/>
            <a:t>Aldi </a:t>
          </a:r>
          <a:r>
            <a:rPr lang="fr-FR" sz="2000" kern="1200"/>
            <a:t>et </a:t>
          </a:r>
          <a:r>
            <a:rPr lang="fr-FR" sz="2000" b="1" kern="1200"/>
            <a:t>Supermarchés match</a:t>
          </a:r>
          <a:endParaRPr lang="en-US" sz="2000" kern="1200"/>
        </a:p>
      </dsp:txBody>
      <dsp:txXfrm>
        <a:off x="2747115" y="2199518"/>
        <a:ext cx="7763008" cy="1023031"/>
      </dsp:txXfrm>
    </dsp:sp>
    <dsp:sp modelId="{E9EFC8AD-D7A7-4B9E-9FD3-283AD80FF090}">
      <dsp:nvSpPr>
        <dsp:cNvPr id="0" name=""/>
        <dsp:cNvSpPr/>
      </dsp:nvSpPr>
      <dsp:spPr>
        <a:xfrm>
          <a:off x="2598778" y="3222550"/>
          <a:ext cx="791134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33FE14-06CF-4AD7-ABBC-FE6494D47354}">
      <dsp:nvSpPr>
        <dsp:cNvPr id="0" name=""/>
        <dsp:cNvSpPr/>
      </dsp:nvSpPr>
      <dsp:spPr>
        <a:xfrm>
          <a:off x="2747115" y="3273701"/>
          <a:ext cx="7763008" cy="102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fr-FR" sz="2000" kern="1200"/>
            <a:t>Nous </a:t>
          </a:r>
          <a:r>
            <a:rPr lang="fr-FR" sz="2000" b="1" kern="1200"/>
            <a:t>comparons les prix et la distance</a:t>
          </a:r>
          <a:r>
            <a:rPr lang="fr-FR" sz="2000" kern="1200"/>
            <a:t> des magasins, et suggérons </a:t>
          </a:r>
          <a:r>
            <a:rPr lang="fr-FR" sz="2000" kern="1200">
              <a:latin typeface="Univers"/>
            </a:rPr>
            <a:t>le meilleur magasin pour chaque marque à</a:t>
          </a:r>
          <a:r>
            <a:rPr lang="fr-FR" sz="2000" kern="1200"/>
            <a:t> l'utilisateur</a:t>
          </a:r>
          <a:endParaRPr lang="en-US" sz="2000" kern="1200"/>
        </a:p>
      </dsp:txBody>
      <dsp:txXfrm>
        <a:off x="2747115" y="3273701"/>
        <a:ext cx="7763008" cy="1023031"/>
      </dsp:txXfrm>
    </dsp:sp>
    <dsp:sp modelId="{D8B80FAE-DC2C-4B72-9162-F2CCFA0CD3C7}">
      <dsp:nvSpPr>
        <dsp:cNvPr id="0" name=""/>
        <dsp:cNvSpPr/>
      </dsp:nvSpPr>
      <dsp:spPr>
        <a:xfrm>
          <a:off x="2598778" y="4296733"/>
          <a:ext cx="791134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6C4E9-ACA4-4C93-B942-4B1DF9C1FFA5}">
      <dsp:nvSpPr>
        <dsp:cNvPr id="0" name=""/>
        <dsp:cNvSpPr/>
      </dsp:nvSpPr>
      <dsp:spPr>
        <a:xfrm>
          <a:off x="0" y="57618"/>
          <a:ext cx="10444293" cy="575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a:t>GitHub  </a:t>
          </a:r>
          <a:r>
            <a:rPr lang="fr-FR" sz="2400" kern="1200">
              <a:hlinkClick xmlns:r="http://schemas.openxmlformats.org/officeDocument/2006/relationships" r:id="rId1"/>
            </a:rPr>
            <a:t>https://github.com/NicolasCarval/Scrapy_Meal</a:t>
          </a:r>
          <a:r>
            <a:rPr lang="fr-FR" sz="2400" kern="1200"/>
            <a:t> </a:t>
          </a:r>
        </a:p>
      </dsp:txBody>
      <dsp:txXfrm>
        <a:off x="28100" y="85718"/>
        <a:ext cx="10388093" cy="519439"/>
      </dsp:txXfrm>
    </dsp:sp>
    <dsp:sp modelId="{95DE9794-C5B5-439A-8F6D-4D7A599EA362}">
      <dsp:nvSpPr>
        <dsp:cNvPr id="0" name=""/>
        <dsp:cNvSpPr/>
      </dsp:nvSpPr>
      <dsp:spPr>
        <a:xfrm>
          <a:off x="0" y="633258"/>
          <a:ext cx="10444293"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60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fr-FR" sz="1900" kern="1200"/>
            <a:t>Code </a:t>
          </a:r>
          <a:r>
            <a:rPr lang="fr-FR" sz="1900" kern="1200">
              <a:hlinkClick xmlns:r="http://schemas.openxmlformats.org/officeDocument/2006/relationships" r:id="rId2"/>
            </a:rPr>
            <a:t>https://github.com/NicolasCarval/Scrapy_Meal/blob/master/app.py</a:t>
          </a:r>
          <a:endParaRPr lang="fr-FR" sz="1900" kern="1200"/>
        </a:p>
        <a:p>
          <a:pPr marL="171450" lvl="1" indent="-171450" algn="l" defTabSz="844550">
            <a:lnSpc>
              <a:spcPct val="90000"/>
            </a:lnSpc>
            <a:spcBef>
              <a:spcPct val="0"/>
            </a:spcBef>
            <a:spcAft>
              <a:spcPct val="20000"/>
            </a:spcAft>
            <a:buChar char="•"/>
          </a:pPr>
          <a:r>
            <a:rPr lang="fr-FR" sz="1900" kern="1200"/>
            <a:t>Lien de l’application </a:t>
          </a:r>
          <a:r>
            <a:rPr lang="fr-FR" sz="1900" b="0" i="0" u="sng" kern="1200">
              <a:hlinkClick xmlns:r="http://schemas.openxmlformats.org/officeDocument/2006/relationships" r:id="rId3"/>
            </a:rPr>
            <a:t>http://localhost:8989</a:t>
          </a:r>
          <a:endParaRPr lang="fr-FR" sz="1900" kern="1200"/>
        </a:p>
        <a:p>
          <a:pPr marL="171450" lvl="1" indent="-171450" algn="l" defTabSz="844550">
            <a:lnSpc>
              <a:spcPct val="90000"/>
            </a:lnSpc>
            <a:spcBef>
              <a:spcPct val="0"/>
            </a:spcBef>
            <a:spcAft>
              <a:spcPct val="20000"/>
            </a:spcAft>
            <a:buChar char="•"/>
          </a:pPr>
          <a:r>
            <a:rPr lang="fr-FR" sz="1900" kern="1200"/>
            <a:t>Instructions de déploiement : </a:t>
          </a:r>
          <a:r>
            <a:rPr lang="fr-FR" sz="1900" kern="1200">
              <a:hlinkClick xmlns:r="http://schemas.openxmlformats.org/officeDocument/2006/relationships" r:id="rId1"/>
            </a:rPr>
            <a:t>https://github.com/NicolasCarval/Scrapy_Meal#readme</a:t>
          </a:r>
          <a:endParaRPr lang="fr-FR" sz="1900" kern="1200"/>
        </a:p>
      </dsp:txBody>
      <dsp:txXfrm>
        <a:off x="0" y="633258"/>
        <a:ext cx="10444293" cy="993600"/>
      </dsp:txXfrm>
    </dsp:sp>
    <dsp:sp modelId="{14215A7F-2852-492E-883F-488CE3F01EBB}">
      <dsp:nvSpPr>
        <dsp:cNvPr id="0" name=""/>
        <dsp:cNvSpPr/>
      </dsp:nvSpPr>
      <dsp:spPr>
        <a:xfrm>
          <a:off x="0" y="1626858"/>
          <a:ext cx="10444293" cy="575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b="0" i="0" kern="1200"/>
            <a:t>Sites et sources utilisés :</a:t>
          </a:r>
          <a:endParaRPr lang="fr-FR" sz="2400" kern="1200"/>
        </a:p>
      </dsp:txBody>
      <dsp:txXfrm>
        <a:off x="28100" y="1654958"/>
        <a:ext cx="10388093" cy="519439"/>
      </dsp:txXfrm>
    </dsp:sp>
    <dsp:sp modelId="{DC069270-B1C5-465A-A9CB-F13A1F6DBB44}">
      <dsp:nvSpPr>
        <dsp:cNvPr id="0" name=""/>
        <dsp:cNvSpPr/>
      </dsp:nvSpPr>
      <dsp:spPr>
        <a:xfrm>
          <a:off x="0" y="2202498"/>
          <a:ext cx="10444293"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60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fr-FR" sz="1900" kern="1200">
              <a:hlinkClick xmlns:r="http://schemas.openxmlformats.org/officeDocument/2006/relationships" r:id="rId4"/>
            </a:rPr>
            <a:t>https://www.750g.com/</a:t>
          </a:r>
          <a:r>
            <a:rPr lang="fr-FR" sz="1900" kern="1200"/>
            <a:t> </a:t>
          </a:r>
        </a:p>
        <a:p>
          <a:pPr marL="171450" lvl="1" indent="-171450" algn="l" defTabSz="844550">
            <a:lnSpc>
              <a:spcPct val="90000"/>
            </a:lnSpc>
            <a:spcBef>
              <a:spcPct val="0"/>
            </a:spcBef>
            <a:spcAft>
              <a:spcPct val="20000"/>
            </a:spcAft>
            <a:buChar char="•"/>
          </a:pPr>
          <a:r>
            <a:rPr lang="fr-FR" sz="1900" kern="1200">
              <a:hlinkClick xmlns:r="http://schemas.openxmlformats.org/officeDocument/2006/relationships" r:id="rId5"/>
            </a:rPr>
            <a:t>https://carbu.com/france/prixmoyens</a:t>
          </a:r>
          <a:endParaRPr lang="fr-FR" sz="1900" kern="1200"/>
        </a:p>
        <a:p>
          <a:pPr marL="171450" lvl="1" indent="-171450" algn="l" defTabSz="844550">
            <a:lnSpc>
              <a:spcPct val="90000"/>
            </a:lnSpc>
            <a:spcBef>
              <a:spcPct val="0"/>
            </a:spcBef>
            <a:spcAft>
              <a:spcPct val="20000"/>
            </a:spcAft>
            <a:buChar char="•"/>
          </a:pPr>
          <a:r>
            <a:rPr lang="fr-FR" sz="1900" kern="1200">
              <a:hlinkClick xmlns:r="http://schemas.openxmlformats.org/officeDocument/2006/relationships" r:id="rId6"/>
            </a:rPr>
            <a:t>https://www.supermarchesmatch.be</a:t>
          </a:r>
          <a:r>
            <a:rPr lang="fr-FR" sz="1900" kern="1200"/>
            <a:t>  </a:t>
          </a:r>
        </a:p>
        <a:p>
          <a:pPr marL="171450" lvl="1" indent="-171450" algn="l" defTabSz="844550">
            <a:lnSpc>
              <a:spcPct val="90000"/>
            </a:lnSpc>
            <a:spcBef>
              <a:spcPct val="0"/>
            </a:spcBef>
            <a:spcAft>
              <a:spcPct val="20000"/>
            </a:spcAft>
            <a:buChar char="•"/>
          </a:pPr>
          <a:r>
            <a:rPr lang="fr-FR" sz="1900" kern="1200">
              <a:hlinkClick xmlns:r="http://schemas.openxmlformats.org/officeDocument/2006/relationships" r:id="rId7"/>
            </a:rPr>
            <a:t>https://www.aldi.be/fr</a:t>
          </a:r>
          <a:r>
            <a:rPr lang="fr-FR" sz="1900" kern="1200"/>
            <a:t> </a:t>
          </a:r>
        </a:p>
        <a:p>
          <a:pPr marL="171450" lvl="1" indent="-171450" algn="l" defTabSz="844550">
            <a:lnSpc>
              <a:spcPct val="90000"/>
            </a:lnSpc>
            <a:spcBef>
              <a:spcPct val="0"/>
            </a:spcBef>
            <a:spcAft>
              <a:spcPct val="20000"/>
            </a:spcAft>
            <a:buChar char="•"/>
          </a:pPr>
          <a:r>
            <a:rPr lang="fr-FR" sz="1900" kern="1200">
              <a:hlinkClick xmlns:r="http://schemas.openxmlformats.org/officeDocument/2006/relationships" r:id="rId8"/>
            </a:rPr>
            <a:t>http://router.project-osrm.org</a:t>
          </a:r>
          <a:endParaRPr lang="fr-FR" sz="1900" kern="1200"/>
        </a:p>
        <a:p>
          <a:pPr marL="171450" lvl="1" indent="-171450" algn="l" defTabSz="844550">
            <a:lnSpc>
              <a:spcPct val="90000"/>
            </a:lnSpc>
            <a:spcBef>
              <a:spcPct val="0"/>
            </a:spcBef>
            <a:spcAft>
              <a:spcPct val="20000"/>
            </a:spcAft>
            <a:buChar char="•"/>
          </a:pPr>
          <a:r>
            <a:rPr lang="fr-FR" sz="1900" kern="1200">
              <a:hlinkClick xmlns:r="http://schemas.openxmlformats.org/officeDocument/2006/relationships" r:id="rId9"/>
            </a:rPr>
            <a:t>https://www.heures-douverture.com/fr/chaine_de_magasins/Aldi?</a:t>
          </a:r>
          <a:endParaRPr lang="fr-FR" sz="1900" kern="1200"/>
        </a:p>
      </dsp:txBody>
      <dsp:txXfrm>
        <a:off x="0" y="2202498"/>
        <a:ext cx="10444293" cy="19872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CA70EDB-4B36-4CA5-AB48-4ED7CCB713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E198DCC-3E8D-4419-B930-82477F012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F08DB3-0D29-4A43-857F-E099129922D1}" type="datetime1">
              <a:rPr lang="fr-FR" smtClean="0"/>
              <a:t>23/01/2023</a:t>
            </a:fld>
            <a:endParaRPr lang="fr-FR"/>
          </a:p>
        </p:txBody>
      </p:sp>
      <p:sp>
        <p:nvSpPr>
          <p:cNvPr id="4" name="Espace réservé du pied de page 3">
            <a:extLst>
              <a:ext uri="{FF2B5EF4-FFF2-40B4-BE49-F238E27FC236}">
                <a16:creationId xmlns:a16="http://schemas.microsoft.com/office/drawing/2014/main" id="{10811FE1-7A54-4024-AE57-E9290B12C1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DB134E4-1F26-4974-A60F-F29A4212D5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615F8F-0F47-4F29-9881-7A839B3FAAFF}" type="slidenum">
              <a:rPr lang="fr-FR" smtClean="0"/>
              <a:t>‹#›</a:t>
            </a:fld>
            <a:endParaRPr lang="fr-FR"/>
          </a:p>
        </p:txBody>
      </p:sp>
    </p:spTree>
    <p:extLst>
      <p:ext uri="{BB962C8B-B14F-4D97-AF65-F5344CB8AC3E}">
        <p14:creationId xmlns:p14="http://schemas.microsoft.com/office/powerpoint/2010/main" val="10035129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2E851-0615-4781-BC0D-A2E801150AE0}" type="datetime1">
              <a:rPr lang="fr-FR" smtClean="0"/>
              <a:pPr/>
              <a:t>23/01/2023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fr-FR" noProof="0" smtClean="0"/>
              <a:t>‹#›</a:t>
            </a:fld>
            <a:endParaRPr lang="fr-F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a:t>
            </a:fld>
            <a:endParaRPr lang="fr-FR"/>
          </a:p>
        </p:txBody>
      </p:sp>
    </p:spTree>
    <p:extLst>
      <p:ext uri="{BB962C8B-B14F-4D97-AF65-F5344CB8AC3E}">
        <p14:creationId xmlns:p14="http://schemas.microsoft.com/office/powerpoint/2010/main" val="98582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10</a:t>
            </a:fld>
            <a:endParaRPr lang="fr-FR"/>
          </a:p>
        </p:txBody>
      </p:sp>
    </p:spTree>
    <p:extLst>
      <p:ext uri="{BB962C8B-B14F-4D97-AF65-F5344CB8AC3E}">
        <p14:creationId xmlns:p14="http://schemas.microsoft.com/office/powerpoint/2010/main" val="1752445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14</a:t>
            </a:fld>
            <a:endParaRPr lang="fr-FR"/>
          </a:p>
        </p:txBody>
      </p:sp>
    </p:spTree>
    <p:extLst>
      <p:ext uri="{BB962C8B-B14F-4D97-AF65-F5344CB8AC3E}">
        <p14:creationId xmlns:p14="http://schemas.microsoft.com/office/powerpoint/2010/main" val="263191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15</a:t>
            </a:fld>
            <a:endParaRPr lang="fr-FR"/>
          </a:p>
        </p:txBody>
      </p:sp>
    </p:spTree>
    <p:extLst>
      <p:ext uri="{BB962C8B-B14F-4D97-AF65-F5344CB8AC3E}">
        <p14:creationId xmlns:p14="http://schemas.microsoft.com/office/powerpoint/2010/main" val="3505907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20</a:t>
            </a:fld>
            <a:endParaRPr lang="fr-FR"/>
          </a:p>
        </p:txBody>
      </p:sp>
    </p:spTree>
    <p:extLst>
      <p:ext uri="{BB962C8B-B14F-4D97-AF65-F5344CB8AC3E}">
        <p14:creationId xmlns:p14="http://schemas.microsoft.com/office/powerpoint/2010/main" val="804349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21</a:t>
            </a:fld>
            <a:endParaRPr lang="fr-FR"/>
          </a:p>
        </p:txBody>
      </p:sp>
    </p:spTree>
    <p:extLst>
      <p:ext uri="{BB962C8B-B14F-4D97-AF65-F5344CB8AC3E}">
        <p14:creationId xmlns:p14="http://schemas.microsoft.com/office/powerpoint/2010/main" val="332706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a:t>
            </a:fld>
            <a:endParaRPr lang="fr-FR"/>
          </a:p>
        </p:txBody>
      </p:sp>
    </p:spTree>
    <p:extLst>
      <p:ext uri="{BB962C8B-B14F-4D97-AF65-F5344CB8AC3E}">
        <p14:creationId xmlns:p14="http://schemas.microsoft.com/office/powerpoint/2010/main" val="470555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3</a:t>
            </a:fld>
            <a:endParaRPr lang="fr-FR"/>
          </a:p>
        </p:txBody>
      </p:sp>
    </p:spTree>
    <p:extLst>
      <p:ext uri="{BB962C8B-B14F-4D97-AF65-F5344CB8AC3E}">
        <p14:creationId xmlns:p14="http://schemas.microsoft.com/office/powerpoint/2010/main" val="34183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4</a:t>
            </a:fld>
            <a:endParaRPr lang="fr-FR"/>
          </a:p>
        </p:txBody>
      </p:sp>
    </p:spTree>
    <p:extLst>
      <p:ext uri="{BB962C8B-B14F-4D97-AF65-F5344CB8AC3E}">
        <p14:creationId xmlns:p14="http://schemas.microsoft.com/office/powerpoint/2010/main" val="124228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5</a:t>
            </a:fld>
            <a:endParaRPr lang="fr-FR"/>
          </a:p>
        </p:txBody>
      </p:sp>
    </p:spTree>
    <p:extLst>
      <p:ext uri="{BB962C8B-B14F-4D97-AF65-F5344CB8AC3E}">
        <p14:creationId xmlns:p14="http://schemas.microsoft.com/office/powerpoint/2010/main" val="1238123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6</a:t>
            </a:fld>
            <a:endParaRPr lang="fr-FR"/>
          </a:p>
        </p:txBody>
      </p:sp>
    </p:spTree>
    <p:extLst>
      <p:ext uri="{BB962C8B-B14F-4D97-AF65-F5344CB8AC3E}">
        <p14:creationId xmlns:p14="http://schemas.microsoft.com/office/powerpoint/2010/main" val="372066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7</a:t>
            </a:fld>
            <a:endParaRPr lang="fr-FR"/>
          </a:p>
        </p:txBody>
      </p:sp>
    </p:spTree>
    <p:extLst>
      <p:ext uri="{BB962C8B-B14F-4D97-AF65-F5344CB8AC3E}">
        <p14:creationId xmlns:p14="http://schemas.microsoft.com/office/powerpoint/2010/main" val="281208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8</a:t>
            </a:fld>
            <a:endParaRPr lang="fr-FR"/>
          </a:p>
        </p:txBody>
      </p:sp>
    </p:spTree>
    <p:extLst>
      <p:ext uri="{BB962C8B-B14F-4D97-AF65-F5344CB8AC3E}">
        <p14:creationId xmlns:p14="http://schemas.microsoft.com/office/powerpoint/2010/main" val="4081910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9</a:t>
            </a:fld>
            <a:endParaRPr lang="fr-FR"/>
          </a:p>
        </p:txBody>
      </p:sp>
    </p:spTree>
    <p:extLst>
      <p:ext uri="{BB962C8B-B14F-4D97-AF65-F5344CB8AC3E}">
        <p14:creationId xmlns:p14="http://schemas.microsoft.com/office/powerpoint/2010/main" val="2874279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11" name="Connecteur droit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
        <p:nvSpPr>
          <p:cNvPr id="5" name="Espace réservé du texte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cxnSp>
        <p:nvCxnSpPr>
          <p:cNvPr id="10" name="Connecteur droit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4" name="Graphisme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6" name="Graphisme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5" name="Espace réservé du texte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7" name="Espace réservé du contenu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fr-FR" noProof="0"/>
              <a:t>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0" name="Espace réservé d’imag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
        <p:nvSpPr>
          <p:cNvPr id="11" name="Espace réservé d’imag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Espace réservé d’imag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2" name="Espace réservé d’imag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1" name="Espace réservé d’imag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30" name="Espace réservé d’imag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a:t>
            </a:fld>
            <a:endParaRPr lang="fr-FR" noProof="0"/>
          </a:p>
        </p:txBody>
      </p:sp>
      <p:sp>
        <p:nvSpPr>
          <p:cNvPr id="8" name="Graphisme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0" name="Graphisme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12" name="Graphisme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77174"/>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fr-FR" noProof="0"/>
              <a:t>Modifiez les styles du texte</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fr-FR" noProof="0" smtClean="0"/>
              <a:t>‹#›</a:t>
            </a:fld>
            <a:endParaRPr lang="fr-FR" noProof="0"/>
          </a:p>
        </p:txBody>
      </p:sp>
      <p:cxnSp>
        <p:nvCxnSpPr>
          <p:cNvPr id="6" name="Connecteur droit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fr-FR" noProof="0"/>
              <a:t>03/09/20XX</a:t>
            </a:r>
          </a:p>
        </p:txBody>
      </p:sp>
      <p:sp>
        <p:nvSpPr>
          <p:cNvPr id="3" name="Espace réservé du pied de page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fr-FR" noProof="0" smtClean="0"/>
              <a:t>‹#›</a:t>
            </a:fld>
            <a:endParaRPr lang="fr-FR" noProof="0"/>
          </a:p>
        </p:txBody>
      </p:sp>
      <p:cxnSp>
        <p:nvCxnSpPr>
          <p:cNvPr id="5" name="Connecteur droit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fr-FR" noProof="0" smtClean="0"/>
              <a:t>‹#›</a:t>
            </a:fld>
            <a:endParaRPr lang="fr-FR" noProof="0"/>
          </a:p>
        </p:txBody>
      </p:sp>
      <p:cxnSp>
        <p:nvCxnSpPr>
          <p:cNvPr id="8" name="Connecteur droit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fr-FR" noProof="0" smtClean="0"/>
              <a:t>‹#›</a:t>
            </a:fld>
            <a:endParaRPr lang="fr-FR" noProof="0"/>
          </a:p>
        </p:txBody>
      </p:sp>
      <p:cxnSp>
        <p:nvCxnSpPr>
          <p:cNvPr id="8" name="Connecteur droit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cxnSp>
        <p:nvCxnSpPr>
          <p:cNvPr id="9" name="Connecteur droit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sme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21" name="Graphisme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fr-FR" noProof="0"/>
          </a:p>
        </p:txBody>
      </p:sp>
      <p:sp>
        <p:nvSpPr>
          <p:cNvPr id="23" name="Graphisme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uniquement">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Espace réservé d’imag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fr-FR" noProof="0"/>
              <a:t>Titre</a:t>
            </a:r>
          </a:p>
        </p:txBody>
      </p:sp>
      <p:sp>
        <p:nvSpPr>
          <p:cNvPr id="3" name="Espace réservé de la date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fr-FR" noProof="0"/>
              <a:t>03/09/20XX</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fr-FR" noProof="0" smtClean="0"/>
              <a:pPr rtl="0"/>
              <a:t>‹#›</a:t>
            </a:fld>
            <a:endParaRPr lang="fr-FR" noProof="0"/>
          </a:p>
        </p:txBody>
      </p:sp>
      <p:cxnSp>
        <p:nvCxnSpPr>
          <p:cNvPr id="14" name="Connecteur droit 13">
            <a:extLst>
              <a:ext uri="{FF2B5EF4-FFF2-40B4-BE49-F238E27FC236}">
                <a16:creationId xmlns:a16="http://schemas.microsoft.com/office/drawing/2014/main" id="{13AE7F8D-AE68-4A83-BAB5-3A97D473CE3C}"/>
              </a:ext>
            </a:extLst>
          </p:cNvPr>
          <p:cNvCxnSpPr>
            <a:cxnSpLocks/>
          </p:cNvCxnSpPr>
          <p:nvPr userDrawn="1"/>
        </p:nvCxnSpPr>
        <p:spPr>
          <a:xfrm>
            <a:off x="856114" y="3568936"/>
            <a:ext cx="0" cy="32760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fr-FR" noProof="0"/>
              <a:t>Modifiez les styles du texte</a:t>
            </a:r>
          </a:p>
        </p:txBody>
      </p:sp>
      <p:sp>
        <p:nvSpPr>
          <p:cNvPr id="11" name="Graphisme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13" name="Graphisme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17" name="Graphisme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Espace réservé d’imag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a:t>
            </a:fld>
            <a:endParaRPr lang="fr-FR" noProof="0"/>
          </a:p>
        </p:txBody>
      </p:sp>
      <p:cxnSp>
        <p:nvCxnSpPr>
          <p:cNvPr id="9" name="Connecteur droit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sme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
        <p:nvSpPr>
          <p:cNvPr id="19" name="Graphisme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tête de section">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Graphisme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fr-FR" noProof="0"/>
          </a:p>
        </p:txBody>
      </p:sp>
      <p:sp>
        <p:nvSpPr>
          <p:cNvPr id="5" name="Graphisme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fr-FR" noProof="0"/>
          </a:p>
        </p:txBody>
      </p:sp>
      <p:sp>
        <p:nvSpPr>
          <p:cNvPr id="6" name="Graphisme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fr-FR" noProof="0"/>
          </a:p>
        </p:txBody>
      </p:sp>
      <p:sp>
        <p:nvSpPr>
          <p:cNvPr id="7" name="Graphisme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fr-FR" noProof="0"/>
          </a:p>
        </p:txBody>
      </p:sp>
      <p:sp>
        <p:nvSpPr>
          <p:cNvPr id="13" name="Graphisme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fr-FR" noProof="0" smtClean="0"/>
              <a:t>‹#›</a:t>
            </a:fld>
            <a:endParaRPr lang="fr-FR" noProof="0"/>
          </a:p>
        </p:txBody>
      </p:sp>
      <p:cxnSp>
        <p:nvCxnSpPr>
          <p:cNvPr id="7" name="Connecteur droit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fr-FR" noProof="0"/>
              <a:t>Modifiez le style du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Modifier le style du sous-titre du masque</a:t>
            </a:r>
          </a:p>
        </p:txBody>
      </p:sp>
      <p:sp>
        <p:nvSpPr>
          <p:cNvPr id="5" name="Espace réservé du pied de page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fr-FR" noProof="0"/>
              <a:t>Titre de la présentation</a:t>
            </a:r>
          </a:p>
        </p:txBody>
      </p:sp>
      <p:sp>
        <p:nvSpPr>
          <p:cNvPr id="6" name="Espace réservé a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FR" noProof="0" smtClean="0"/>
              <a:pPr rtl="0"/>
              <a:t>‹#›</a:t>
            </a:fld>
            <a:endParaRPr lang="fr-FR" noProof="0"/>
          </a:p>
        </p:txBody>
      </p:sp>
      <p:cxnSp>
        <p:nvCxnSpPr>
          <p:cNvPr id="7" name="Connecteur droit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re et contenu">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fr-FR" noProof="0"/>
              <a:t>Titre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fr-FR" noProof="0" smtClean="0"/>
              <a:pPr rtl="0"/>
              <a:t>‹#›</a:t>
            </a:fld>
            <a:endParaRPr lang="fr-FR" noProof="0"/>
          </a:p>
        </p:txBody>
      </p:sp>
      <p:sp>
        <p:nvSpPr>
          <p:cNvPr id="9" name="Graphisme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fr-FR" noProof="0"/>
          </a:p>
        </p:txBody>
      </p:sp>
      <p:sp>
        <p:nvSpPr>
          <p:cNvPr id="11" name="Graphisme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8" name="Connecteur droit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sme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FR" noProof="0"/>
          </a:p>
        </p:txBody>
      </p:sp>
      <p:sp>
        <p:nvSpPr>
          <p:cNvPr id="12" name="Graphisme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fr-FR" noProof="0"/>
          </a:p>
        </p:txBody>
      </p:sp>
      <p:sp>
        <p:nvSpPr>
          <p:cNvPr id="14" name="Graphisme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fr-FR" noProof="0" smtClean="0"/>
              <a:t>‹#›</a:t>
            </a:fld>
            <a:endParaRPr lang="fr-F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icolasCarval/Scrapy_Mea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jpeg"/><Relationship Id="rId4" Type="http://schemas.openxmlformats.org/officeDocument/2006/relationships/diagramLayout" Target="../diagrams/layout1.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hyperlink" Target="https://fr.wikipedia.org/wiki/Marmiton.org"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sv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6" Type="http://schemas.openxmlformats.org/officeDocument/2006/relationships/hyperlink" Target="https://carbu.com/france/prixmoyens" TargetMode="Externa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8.jpe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9968B-2619-4F71-AB00-4C493E120805}"/>
              </a:ext>
            </a:extLst>
          </p:cNvPr>
          <p:cNvSpPr>
            <a:spLocks noGrp="1"/>
          </p:cNvSpPr>
          <p:nvPr>
            <p:ph type="ctrTitle"/>
          </p:nvPr>
        </p:nvSpPr>
        <p:spPr/>
        <p:txBody>
          <a:bodyPr rtlCol="0">
            <a:normAutofit/>
          </a:bodyPr>
          <a:lstStyle/>
          <a:p>
            <a:r>
              <a:rPr lang="fr-FR" spc="400"/>
              <a:t>Projet </a:t>
            </a:r>
            <a:br>
              <a:rPr lang="fr-FR" spc="400"/>
            </a:br>
            <a:r>
              <a:rPr lang="fr-FR" sz="3200" spc="400" err="1"/>
              <a:t>Webscrapping</a:t>
            </a:r>
            <a:r>
              <a:rPr lang="fr-FR" sz="3200" spc="400"/>
              <a:t> </a:t>
            </a:r>
            <a:br>
              <a:rPr lang="fr-FR" sz="3200" spc="400"/>
            </a:br>
            <a:r>
              <a:rPr lang="fr-FR" sz="3200" spc="400"/>
              <a:t>&amp; data </a:t>
            </a:r>
            <a:r>
              <a:rPr lang="fr-FR" sz="3200" spc="400" err="1"/>
              <a:t>processing</a:t>
            </a:r>
            <a:endParaRPr lang="fr-FR" sz="3200"/>
          </a:p>
        </p:txBody>
      </p:sp>
      <p:sp>
        <p:nvSpPr>
          <p:cNvPr id="3" name="Sous-titre 2">
            <a:extLst>
              <a:ext uri="{FF2B5EF4-FFF2-40B4-BE49-F238E27FC236}">
                <a16:creationId xmlns:a16="http://schemas.microsoft.com/office/drawing/2014/main" id="{A5F14073-9F68-4B7E-A576-26899D58C7A9}"/>
              </a:ext>
            </a:extLst>
          </p:cNvPr>
          <p:cNvSpPr>
            <a:spLocks noGrp="1"/>
          </p:cNvSpPr>
          <p:nvPr>
            <p:ph type="subTitle" idx="1"/>
          </p:nvPr>
        </p:nvSpPr>
        <p:spPr>
          <a:xfrm>
            <a:off x="2801667" y="4700016"/>
            <a:ext cx="7933389" cy="1197864"/>
          </a:xfrm>
        </p:spPr>
        <p:txBody>
          <a:bodyPr vert="horz" lIns="91440" tIns="45720" rIns="91440" bIns="45720" rtlCol="0" anchor="t">
            <a:normAutofit/>
          </a:bodyPr>
          <a:lstStyle/>
          <a:p>
            <a:r>
              <a:rPr lang="fr-FR"/>
              <a:t>Nicolas CARVAL – Bruno PINCET</a:t>
            </a:r>
          </a:p>
          <a:p>
            <a:endParaRPr lang="fr-FR">
              <a:solidFill>
                <a:srgbClr val="FFFFFF"/>
              </a:solidFill>
              <a:ea typeface="+mn-lt"/>
              <a:cs typeface="+mn-lt"/>
            </a:endParaRPr>
          </a:p>
          <a:p>
            <a:r>
              <a:rPr lang="fr-FR">
                <a:solidFill>
                  <a:schemeClr val="tx1"/>
                </a:solidFill>
                <a:ea typeface="+mn-lt"/>
                <a:cs typeface="+mn-lt"/>
                <a:hlinkClick r:id="rId3">
                  <a:extLst>
                    <a:ext uri="{A12FA001-AC4F-418D-AE19-62706E023703}">
                      <ahyp:hlinkClr xmlns:ahyp="http://schemas.microsoft.com/office/drawing/2018/hyperlinkcolor" val="tx"/>
                    </a:ext>
                  </a:extLst>
                </a:hlinkClick>
              </a:rPr>
              <a:t>https://github.com/NicolasCarval/Scrapy_Meal</a:t>
            </a:r>
            <a:r>
              <a:rPr lang="fr-FR">
                <a:ea typeface="+mn-lt"/>
                <a:cs typeface="+mn-lt"/>
              </a:rPr>
              <a:t> </a:t>
            </a:r>
          </a:p>
          <a:p>
            <a:endParaRPr lang="fr-F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fr-FR" sz="5400"/>
              <a:t>Méthode</a:t>
            </a:r>
          </a:p>
        </p:txBody>
      </p:sp>
      <p:graphicFrame>
        <p:nvGraphicFramePr>
          <p:cNvPr id="17" name="Diagramme 16">
            <a:extLst>
              <a:ext uri="{FF2B5EF4-FFF2-40B4-BE49-F238E27FC236}">
                <a16:creationId xmlns:a16="http://schemas.microsoft.com/office/drawing/2014/main" id="{B48F4B03-1E72-7CE0-8772-277728A7F5C9}"/>
              </a:ext>
            </a:extLst>
          </p:cNvPr>
          <p:cNvGraphicFramePr/>
          <p:nvPr>
            <p:extLst>
              <p:ext uri="{D42A27DB-BD31-4B8C-83A1-F6EECF244321}">
                <p14:modId xmlns:p14="http://schemas.microsoft.com/office/powerpoint/2010/main" val="662255663"/>
              </p:ext>
            </p:extLst>
          </p:nvPr>
        </p:nvGraphicFramePr>
        <p:xfrm>
          <a:off x="1249362" y="1131682"/>
          <a:ext cx="9693276" cy="4099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2" descr="Logo de 750g">
            <a:extLst>
              <a:ext uri="{FF2B5EF4-FFF2-40B4-BE49-F238E27FC236}">
                <a16:creationId xmlns:a16="http://schemas.microsoft.com/office/drawing/2014/main" id="{7CD3ED64-495E-8F40-9784-3CE1DE2AC4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3535" y="4315853"/>
            <a:ext cx="1598453" cy="7535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156FD27-E19D-18D5-9494-81FDBE4D41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2014" y="4324964"/>
            <a:ext cx="919162" cy="96550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outes les actus des supermarchés alimentaires Match - LSA Conso">
            <a:extLst>
              <a:ext uri="{FF2B5EF4-FFF2-40B4-BE49-F238E27FC236}">
                <a16:creationId xmlns:a16="http://schemas.microsoft.com/office/drawing/2014/main" id="{A6CEC80D-4F8E-ACAA-8680-75C3A10329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3575" y="4174569"/>
            <a:ext cx="1899444" cy="1266296"/>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88D49446-3097-12B7-7DB9-7139859C7F88}"/>
              </a:ext>
            </a:extLst>
          </p:cNvPr>
          <p:cNvPicPr>
            <a:picLocks noChangeAspect="1"/>
          </p:cNvPicPr>
          <p:nvPr/>
        </p:nvPicPr>
        <p:blipFill>
          <a:blip r:embed="rId11"/>
          <a:stretch>
            <a:fillRect/>
          </a:stretch>
        </p:blipFill>
        <p:spPr>
          <a:xfrm>
            <a:off x="8334375" y="4358858"/>
            <a:ext cx="2814638" cy="977407"/>
          </a:xfrm>
          <a:prstGeom prst="rect">
            <a:avLst/>
          </a:prstGeom>
        </p:spPr>
      </p:pic>
    </p:spTree>
    <p:extLst>
      <p:ext uri="{BB962C8B-B14F-4D97-AF65-F5344CB8AC3E}">
        <p14:creationId xmlns:p14="http://schemas.microsoft.com/office/powerpoint/2010/main" val="140345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74D6CC8-22A3-1196-2AD6-53A78D652B18}"/>
              </a:ext>
            </a:extLst>
          </p:cNvPr>
          <p:cNvSpPr>
            <a:spLocks noGrp="1"/>
          </p:cNvSpPr>
          <p:nvPr>
            <p:ph type="title"/>
          </p:nvPr>
        </p:nvSpPr>
        <p:spPr>
          <a:xfrm>
            <a:off x="0" y="208851"/>
            <a:ext cx="11199974" cy="460220"/>
          </a:xfrm>
        </p:spPr>
        <p:txBody>
          <a:bodyPr>
            <a:noAutofit/>
          </a:bodyPr>
          <a:lstStyle/>
          <a:p>
            <a:r>
              <a:rPr lang="fr-FR" sz="3600"/>
              <a:t>Récupération et sélection d’une recette</a:t>
            </a:r>
          </a:p>
        </p:txBody>
      </p:sp>
      <p:sp>
        <p:nvSpPr>
          <p:cNvPr id="7" name="Espace réservé du numéro de diapositive 6">
            <a:extLst>
              <a:ext uri="{FF2B5EF4-FFF2-40B4-BE49-F238E27FC236}">
                <a16:creationId xmlns:a16="http://schemas.microsoft.com/office/drawing/2014/main" id="{A20BDF37-FB84-BD32-0AE5-CC42D3720FD3}"/>
              </a:ext>
            </a:extLst>
          </p:cNvPr>
          <p:cNvSpPr>
            <a:spLocks noGrp="1"/>
          </p:cNvSpPr>
          <p:nvPr>
            <p:ph type="sldNum" sz="quarter" idx="12"/>
          </p:nvPr>
        </p:nvSpPr>
        <p:spPr/>
        <p:txBody>
          <a:bodyPr/>
          <a:lstStyle/>
          <a:p>
            <a:pPr rtl="0"/>
            <a:fld id="{D8DA9DAA-006C-4F4B-980E-E3DF019B24E2}" type="slidenum">
              <a:rPr lang="fr-FR" noProof="0" smtClean="0"/>
              <a:pPr rtl="0"/>
              <a:t>11</a:t>
            </a:fld>
            <a:endParaRPr lang="fr-FR" noProof="0"/>
          </a:p>
        </p:txBody>
      </p:sp>
      <p:pic>
        <p:nvPicPr>
          <p:cNvPr id="1026" name="Picture 2" descr="Logo de 750g">
            <a:extLst>
              <a:ext uri="{FF2B5EF4-FFF2-40B4-BE49-F238E27FC236}">
                <a16:creationId xmlns:a16="http://schemas.microsoft.com/office/drawing/2014/main" id="{87751BAD-D8FE-23E8-9C13-79017BE68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6085" y="1187403"/>
            <a:ext cx="1598453" cy="75355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B1A54342-0CA3-5A77-3B9B-DE53EEF979AC}"/>
              </a:ext>
            </a:extLst>
          </p:cNvPr>
          <p:cNvSpPr txBox="1"/>
          <p:nvPr/>
        </p:nvSpPr>
        <p:spPr>
          <a:xfrm>
            <a:off x="0" y="1332672"/>
            <a:ext cx="3136085" cy="461665"/>
          </a:xfrm>
          <a:prstGeom prst="rect">
            <a:avLst/>
          </a:prstGeom>
          <a:noFill/>
        </p:spPr>
        <p:txBody>
          <a:bodyPr wrap="square">
            <a:spAutoFit/>
          </a:bodyPr>
          <a:lstStyle/>
          <a:p>
            <a:pPr algn="ctr"/>
            <a:r>
              <a:rPr lang="fr-FR" sz="1200" b="0" i="0">
                <a:solidFill>
                  <a:srgbClr val="202122"/>
                </a:solidFill>
                <a:effectLst/>
              </a:rPr>
              <a:t>deuxième site internet de cuisine en termes de visites, après </a:t>
            </a:r>
            <a:r>
              <a:rPr lang="fr-FR" sz="1200" b="0" i="0" u="sng">
                <a:solidFill>
                  <a:srgbClr val="FAA700"/>
                </a:solidFill>
                <a:effectLst/>
                <a:hlinkClick r:id="rId3"/>
              </a:rPr>
              <a:t>marmiton.org</a:t>
            </a:r>
            <a:endParaRPr lang="fr-FR" sz="1200"/>
          </a:p>
        </p:txBody>
      </p:sp>
      <p:grpSp>
        <p:nvGrpSpPr>
          <p:cNvPr id="18" name="Groupe 17">
            <a:extLst>
              <a:ext uri="{FF2B5EF4-FFF2-40B4-BE49-F238E27FC236}">
                <a16:creationId xmlns:a16="http://schemas.microsoft.com/office/drawing/2014/main" id="{8D9AE23A-5B74-E27D-9A78-4942AC5A3ECB}"/>
              </a:ext>
            </a:extLst>
          </p:cNvPr>
          <p:cNvGrpSpPr/>
          <p:nvPr/>
        </p:nvGrpSpPr>
        <p:grpSpPr>
          <a:xfrm>
            <a:off x="910390" y="2020426"/>
            <a:ext cx="3419475" cy="438150"/>
            <a:chOff x="4362012" y="1291858"/>
            <a:chExt cx="3419475" cy="438150"/>
          </a:xfrm>
        </p:grpSpPr>
        <p:pic>
          <p:nvPicPr>
            <p:cNvPr id="11" name="Image 10">
              <a:extLst>
                <a:ext uri="{FF2B5EF4-FFF2-40B4-BE49-F238E27FC236}">
                  <a16:creationId xmlns:a16="http://schemas.microsoft.com/office/drawing/2014/main" id="{807AE454-EBD3-986D-44F4-D21382A9A93D}"/>
                </a:ext>
              </a:extLst>
            </p:cNvPr>
            <p:cNvPicPr>
              <a:picLocks noChangeAspect="1"/>
            </p:cNvPicPr>
            <p:nvPr/>
          </p:nvPicPr>
          <p:blipFill>
            <a:blip r:embed="rId4"/>
            <a:stretch>
              <a:fillRect/>
            </a:stretch>
          </p:blipFill>
          <p:spPr>
            <a:xfrm>
              <a:off x="4362012" y="1291858"/>
              <a:ext cx="3419475" cy="438150"/>
            </a:xfrm>
            <a:prstGeom prst="rect">
              <a:avLst/>
            </a:prstGeom>
          </p:spPr>
        </p:pic>
        <p:cxnSp>
          <p:nvCxnSpPr>
            <p:cNvPr id="14" name="Connecteur droit 13">
              <a:extLst>
                <a:ext uri="{FF2B5EF4-FFF2-40B4-BE49-F238E27FC236}">
                  <a16:creationId xmlns:a16="http://schemas.microsoft.com/office/drawing/2014/main" id="{9D62F0E3-2B2B-37B0-23C1-449D540840E0}"/>
                </a:ext>
              </a:extLst>
            </p:cNvPr>
            <p:cNvCxnSpPr/>
            <p:nvPr/>
          </p:nvCxnSpPr>
          <p:spPr>
            <a:xfrm>
              <a:off x="6213444" y="1610686"/>
              <a:ext cx="469783"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5" name="ZoneTexte 14">
            <a:extLst>
              <a:ext uri="{FF2B5EF4-FFF2-40B4-BE49-F238E27FC236}">
                <a16:creationId xmlns:a16="http://schemas.microsoft.com/office/drawing/2014/main" id="{E61A708E-DC39-C4B2-FFCF-07D13A3766B2}"/>
              </a:ext>
            </a:extLst>
          </p:cNvPr>
          <p:cNvSpPr txBox="1"/>
          <p:nvPr/>
        </p:nvSpPr>
        <p:spPr>
          <a:xfrm>
            <a:off x="879052" y="2485066"/>
            <a:ext cx="3136085" cy="646331"/>
          </a:xfrm>
          <a:prstGeom prst="rect">
            <a:avLst/>
          </a:prstGeom>
          <a:noFill/>
        </p:spPr>
        <p:txBody>
          <a:bodyPr wrap="square" lIns="91440" tIns="45720" rIns="91440" bIns="45720" anchor="t">
            <a:spAutoFit/>
          </a:bodyPr>
          <a:lstStyle/>
          <a:p>
            <a:pPr algn="ctr"/>
            <a:r>
              <a:rPr lang="fr-FR" sz="1200" err="1">
                <a:solidFill>
                  <a:srgbClr val="202122"/>
                </a:solidFill>
              </a:rPr>
              <a:t>Scrapping</a:t>
            </a:r>
            <a:r>
              <a:rPr lang="fr-FR" sz="1200">
                <a:solidFill>
                  <a:srgbClr val="202122"/>
                </a:solidFill>
              </a:rPr>
              <a:t> du lien où l’on place la requête souhaitée par l’utilisateur en variable</a:t>
            </a:r>
            <a:endParaRPr lang="fr-FR" sz="1200"/>
          </a:p>
        </p:txBody>
      </p:sp>
      <p:pic>
        <p:nvPicPr>
          <p:cNvPr id="17" name="Image 16">
            <a:extLst>
              <a:ext uri="{FF2B5EF4-FFF2-40B4-BE49-F238E27FC236}">
                <a16:creationId xmlns:a16="http://schemas.microsoft.com/office/drawing/2014/main" id="{CF6DCF2D-C42B-426C-7C6B-83EE33ACAFB2}"/>
              </a:ext>
            </a:extLst>
          </p:cNvPr>
          <p:cNvPicPr>
            <a:picLocks noChangeAspect="1"/>
          </p:cNvPicPr>
          <p:nvPr/>
        </p:nvPicPr>
        <p:blipFill>
          <a:blip r:embed="rId5"/>
          <a:stretch>
            <a:fillRect/>
          </a:stretch>
        </p:blipFill>
        <p:spPr>
          <a:xfrm>
            <a:off x="3043375" y="3321538"/>
            <a:ext cx="4090537" cy="3191007"/>
          </a:xfrm>
          <a:prstGeom prst="rect">
            <a:avLst/>
          </a:prstGeom>
          <a:ln w="28575">
            <a:solidFill>
              <a:schemeClr val="accent2">
                <a:lumMod val="75000"/>
              </a:schemeClr>
            </a:solidFill>
          </a:ln>
        </p:spPr>
      </p:pic>
      <p:sp>
        <p:nvSpPr>
          <p:cNvPr id="19" name="ZoneTexte 18">
            <a:extLst>
              <a:ext uri="{FF2B5EF4-FFF2-40B4-BE49-F238E27FC236}">
                <a16:creationId xmlns:a16="http://schemas.microsoft.com/office/drawing/2014/main" id="{739C410F-1FFC-B86A-779A-B5752361E138}"/>
              </a:ext>
            </a:extLst>
          </p:cNvPr>
          <p:cNvSpPr txBox="1"/>
          <p:nvPr/>
        </p:nvSpPr>
        <p:spPr>
          <a:xfrm>
            <a:off x="704657" y="3910707"/>
            <a:ext cx="2212850" cy="1938992"/>
          </a:xfrm>
          <a:prstGeom prst="rect">
            <a:avLst/>
          </a:prstGeom>
          <a:noFill/>
        </p:spPr>
        <p:txBody>
          <a:bodyPr wrap="square">
            <a:spAutoFit/>
          </a:bodyPr>
          <a:lstStyle/>
          <a:p>
            <a:pPr algn="ctr"/>
            <a:r>
              <a:rPr lang="fr-FR" sz="1200">
                <a:solidFill>
                  <a:srgbClr val="202122"/>
                </a:solidFill>
              </a:rPr>
              <a:t>Récupération avec les balises et XPATH et noms de classe:</a:t>
            </a:r>
          </a:p>
          <a:p>
            <a:pPr marL="171450" indent="-171450" algn="ctr">
              <a:buFont typeface="Arial" panose="020B0604020202020204" pitchFamily="34" charset="0"/>
              <a:buChar char="•"/>
            </a:pPr>
            <a:r>
              <a:rPr lang="fr-FR" sz="1200">
                <a:solidFill>
                  <a:srgbClr val="202122"/>
                </a:solidFill>
              </a:rPr>
              <a:t>Nom de la recette</a:t>
            </a:r>
          </a:p>
          <a:p>
            <a:pPr marL="171450" indent="-171450" algn="ctr">
              <a:buFont typeface="Arial" panose="020B0604020202020204" pitchFamily="34" charset="0"/>
              <a:buChar char="•"/>
            </a:pPr>
            <a:r>
              <a:rPr lang="fr-FR" sz="1200">
                <a:solidFill>
                  <a:srgbClr val="202122"/>
                </a:solidFill>
              </a:rPr>
              <a:t>Image</a:t>
            </a:r>
          </a:p>
          <a:p>
            <a:pPr marL="171450" indent="-171450" algn="ctr">
              <a:buFont typeface="Arial" panose="020B0604020202020204" pitchFamily="34" charset="0"/>
              <a:buChar char="•"/>
            </a:pPr>
            <a:r>
              <a:rPr lang="fr-FR" sz="1200">
                <a:solidFill>
                  <a:srgbClr val="202122"/>
                </a:solidFill>
              </a:rPr>
              <a:t>Lien de la recette</a:t>
            </a:r>
          </a:p>
          <a:p>
            <a:pPr marL="171450" indent="-171450" algn="ctr">
              <a:buFont typeface="Arial" panose="020B0604020202020204" pitchFamily="34" charset="0"/>
              <a:buChar char="•"/>
            </a:pPr>
            <a:endParaRPr lang="fr-FR" sz="1200">
              <a:solidFill>
                <a:srgbClr val="202122"/>
              </a:solidFill>
            </a:endParaRPr>
          </a:p>
          <a:p>
            <a:pPr algn="ctr"/>
            <a:r>
              <a:rPr lang="fr-FR" sz="1200">
                <a:solidFill>
                  <a:srgbClr val="202122"/>
                </a:solidFill>
              </a:rPr>
              <a:t>L’utilisateur en sélectionne une et on scrappe le lien de la recette sélectionné</a:t>
            </a:r>
          </a:p>
        </p:txBody>
      </p:sp>
      <p:pic>
        <p:nvPicPr>
          <p:cNvPr id="21" name="Image 20">
            <a:extLst>
              <a:ext uri="{FF2B5EF4-FFF2-40B4-BE49-F238E27FC236}">
                <a16:creationId xmlns:a16="http://schemas.microsoft.com/office/drawing/2014/main" id="{AB92780C-3761-41EA-029B-6CE474F3796E}"/>
              </a:ext>
            </a:extLst>
          </p:cNvPr>
          <p:cNvPicPr>
            <a:picLocks noChangeAspect="1"/>
          </p:cNvPicPr>
          <p:nvPr/>
        </p:nvPicPr>
        <p:blipFill>
          <a:blip r:embed="rId6"/>
          <a:stretch>
            <a:fillRect/>
          </a:stretch>
        </p:blipFill>
        <p:spPr>
          <a:xfrm>
            <a:off x="8150533" y="980247"/>
            <a:ext cx="3663333" cy="3146886"/>
          </a:xfrm>
          <a:prstGeom prst="rect">
            <a:avLst/>
          </a:prstGeom>
        </p:spPr>
      </p:pic>
      <p:pic>
        <p:nvPicPr>
          <p:cNvPr id="23" name="Image 22">
            <a:extLst>
              <a:ext uri="{FF2B5EF4-FFF2-40B4-BE49-F238E27FC236}">
                <a16:creationId xmlns:a16="http://schemas.microsoft.com/office/drawing/2014/main" id="{D2699503-1EE0-C640-4E53-0081A33D576A}"/>
              </a:ext>
            </a:extLst>
          </p:cNvPr>
          <p:cNvPicPr>
            <a:picLocks noChangeAspect="1"/>
          </p:cNvPicPr>
          <p:nvPr/>
        </p:nvPicPr>
        <p:blipFill>
          <a:blip r:embed="rId7"/>
          <a:stretch>
            <a:fillRect/>
          </a:stretch>
        </p:blipFill>
        <p:spPr>
          <a:xfrm>
            <a:off x="8216813" y="4580765"/>
            <a:ext cx="3722530" cy="1432823"/>
          </a:xfrm>
          <a:prstGeom prst="rect">
            <a:avLst/>
          </a:prstGeom>
        </p:spPr>
      </p:pic>
      <p:cxnSp>
        <p:nvCxnSpPr>
          <p:cNvPr id="27" name="Connecteur droit 26">
            <a:extLst>
              <a:ext uri="{FF2B5EF4-FFF2-40B4-BE49-F238E27FC236}">
                <a16:creationId xmlns:a16="http://schemas.microsoft.com/office/drawing/2014/main" id="{D6DF6372-156C-FFB7-F553-00EC451A9996}"/>
              </a:ext>
            </a:extLst>
          </p:cNvPr>
          <p:cNvCxnSpPr/>
          <p:nvPr/>
        </p:nvCxnSpPr>
        <p:spPr>
          <a:xfrm>
            <a:off x="7466202" y="1293955"/>
            <a:ext cx="0" cy="506239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9" name="Graphique 28" descr="Badge 1 avec un remplissage uni">
            <a:extLst>
              <a:ext uri="{FF2B5EF4-FFF2-40B4-BE49-F238E27FC236}">
                <a16:creationId xmlns:a16="http://schemas.microsoft.com/office/drawing/2014/main" id="{D3194636-A93E-18A5-9CE2-55CF1CB130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912" y="1922418"/>
            <a:ext cx="631272" cy="631272"/>
          </a:xfrm>
          <a:prstGeom prst="rect">
            <a:avLst/>
          </a:prstGeom>
        </p:spPr>
      </p:pic>
      <p:pic>
        <p:nvPicPr>
          <p:cNvPr id="31" name="Graphique 30" descr="Badge avec un remplissage uni">
            <a:extLst>
              <a:ext uri="{FF2B5EF4-FFF2-40B4-BE49-F238E27FC236}">
                <a16:creationId xmlns:a16="http://schemas.microsoft.com/office/drawing/2014/main" id="{2130A39E-9349-94B9-3368-B3D496646D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789" y="4282540"/>
            <a:ext cx="660868" cy="660868"/>
          </a:xfrm>
          <a:prstGeom prst="rect">
            <a:avLst/>
          </a:prstGeom>
        </p:spPr>
      </p:pic>
      <p:sp>
        <p:nvSpPr>
          <p:cNvPr id="1024" name="ZoneTexte 1023">
            <a:extLst>
              <a:ext uri="{FF2B5EF4-FFF2-40B4-BE49-F238E27FC236}">
                <a16:creationId xmlns:a16="http://schemas.microsoft.com/office/drawing/2014/main" id="{606AE94A-0DF8-78E6-698B-18CE6BD8FCDE}"/>
              </a:ext>
            </a:extLst>
          </p:cNvPr>
          <p:cNvSpPr txBox="1"/>
          <p:nvPr/>
        </p:nvSpPr>
        <p:spPr>
          <a:xfrm>
            <a:off x="6567975" y="4215449"/>
            <a:ext cx="7020205" cy="276999"/>
          </a:xfrm>
          <a:prstGeom prst="rect">
            <a:avLst/>
          </a:prstGeom>
          <a:noFill/>
        </p:spPr>
        <p:txBody>
          <a:bodyPr wrap="square">
            <a:spAutoFit/>
          </a:bodyPr>
          <a:lstStyle/>
          <a:p>
            <a:pPr algn="ctr"/>
            <a:r>
              <a:rPr lang="fr-FR" sz="1200">
                <a:solidFill>
                  <a:srgbClr val="202122"/>
                </a:solidFill>
              </a:rPr>
              <a:t>Récupération de la liste des ingrédients</a:t>
            </a:r>
          </a:p>
        </p:txBody>
      </p:sp>
      <p:sp>
        <p:nvSpPr>
          <p:cNvPr id="1025" name="ZoneTexte 1024">
            <a:extLst>
              <a:ext uri="{FF2B5EF4-FFF2-40B4-BE49-F238E27FC236}">
                <a16:creationId xmlns:a16="http://schemas.microsoft.com/office/drawing/2014/main" id="{323C248E-1016-5D34-CE31-C13A99B325D1}"/>
              </a:ext>
            </a:extLst>
          </p:cNvPr>
          <p:cNvSpPr txBox="1"/>
          <p:nvPr/>
        </p:nvSpPr>
        <p:spPr>
          <a:xfrm>
            <a:off x="6472096" y="6001089"/>
            <a:ext cx="7020205" cy="276999"/>
          </a:xfrm>
          <a:prstGeom prst="rect">
            <a:avLst/>
          </a:prstGeom>
          <a:noFill/>
        </p:spPr>
        <p:txBody>
          <a:bodyPr wrap="square">
            <a:spAutoFit/>
          </a:bodyPr>
          <a:lstStyle/>
          <a:p>
            <a:pPr algn="ctr"/>
            <a:r>
              <a:rPr lang="fr-FR" sz="1200">
                <a:solidFill>
                  <a:srgbClr val="202122"/>
                </a:solidFill>
              </a:rPr>
              <a:t>et des étapes de préparation</a:t>
            </a:r>
          </a:p>
        </p:txBody>
      </p:sp>
      <p:pic>
        <p:nvPicPr>
          <p:cNvPr id="1028" name="Graphique 1027" descr="Badge 3 avec un remplissage uni">
            <a:extLst>
              <a:ext uri="{FF2B5EF4-FFF2-40B4-BE49-F238E27FC236}">
                <a16:creationId xmlns:a16="http://schemas.microsoft.com/office/drawing/2014/main" id="{15F7DD72-EE04-8404-4A91-09EC530EA6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81610" y="1408719"/>
            <a:ext cx="646332" cy="646332"/>
          </a:xfrm>
          <a:prstGeom prst="rect">
            <a:avLst/>
          </a:prstGeom>
        </p:spPr>
      </p:pic>
    </p:spTree>
    <p:extLst>
      <p:ext uri="{BB962C8B-B14F-4D97-AF65-F5344CB8AC3E}">
        <p14:creationId xmlns:p14="http://schemas.microsoft.com/office/powerpoint/2010/main" val="397773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74D6CC8-22A3-1196-2AD6-53A78D652B18}"/>
              </a:ext>
            </a:extLst>
          </p:cNvPr>
          <p:cNvSpPr>
            <a:spLocks noGrp="1"/>
          </p:cNvSpPr>
          <p:nvPr>
            <p:ph type="title"/>
          </p:nvPr>
        </p:nvSpPr>
        <p:spPr>
          <a:xfrm>
            <a:off x="0" y="208851"/>
            <a:ext cx="11199974" cy="460220"/>
          </a:xfrm>
        </p:spPr>
        <p:txBody>
          <a:bodyPr>
            <a:noAutofit/>
          </a:bodyPr>
          <a:lstStyle/>
          <a:p>
            <a:r>
              <a:rPr lang="fr-FR" sz="3600"/>
              <a:t>Recherche du prix des ingrédients</a:t>
            </a:r>
          </a:p>
        </p:txBody>
      </p:sp>
      <p:sp>
        <p:nvSpPr>
          <p:cNvPr id="7" name="Espace réservé du numéro de diapositive 6">
            <a:extLst>
              <a:ext uri="{FF2B5EF4-FFF2-40B4-BE49-F238E27FC236}">
                <a16:creationId xmlns:a16="http://schemas.microsoft.com/office/drawing/2014/main" id="{A20BDF37-FB84-BD32-0AE5-CC42D3720FD3}"/>
              </a:ext>
            </a:extLst>
          </p:cNvPr>
          <p:cNvSpPr>
            <a:spLocks noGrp="1"/>
          </p:cNvSpPr>
          <p:nvPr>
            <p:ph type="sldNum" sz="quarter" idx="12"/>
          </p:nvPr>
        </p:nvSpPr>
        <p:spPr>
          <a:xfrm>
            <a:off x="9407122" y="6353113"/>
            <a:ext cx="2743200" cy="365125"/>
          </a:xfrm>
        </p:spPr>
        <p:txBody>
          <a:bodyPr/>
          <a:lstStyle/>
          <a:p>
            <a:pPr rtl="0"/>
            <a:fld id="{D8DA9DAA-006C-4F4B-980E-E3DF019B24E2}" type="slidenum">
              <a:rPr lang="fr-FR" noProof="0" smtClean="0"/>
              <a:pPr rtl="0"/>
              <a:t>12</a:t>
            </a:fld>
            <a:endParaRPr lang="fr-FR" noProof="0"/>
          </a:p>
        </p:txBody>
      </p:sp>
      <p:sp>
        <p:nvSpPr>
          <p:cNvPr id="9" name="ZoneTexte 8">
            <a:extLst>
              <a:ext uri="{FF2B5EF4-FFF2-40B4-BE49-F238E27FC236}">
                <a16:creationId xmlns:a16="http://schemas.microsoft.com/office/drawing/2014/main" id="{B1A54342-0CA3-5A77-3B9B-DE53EEF979AC}"/>
              </a:ext>
            </a:extLst>
          </p:cNvPr>
          <p:cNvSpPr txBox="1"/>
          <p:nvPr/>
        </p:nvSpPr>
        <p:spPr>
          <a:xfrm>
            <a:off x="105497" y="933808"/>
            <a:ext cx="5653566" cy="307777"/>
          </a:xfrm>
          <a:prstGeom prst="rect">
            <a:avLst/>
          </a:prstGeom>
          <a:noFill/>
          <a:ln>
            <a:solidFill>
              <a:schemeClr val="accent1"/>
            </a:solidFill>
          </a:ln>
        </p:spPr>
        <p:txBody>
          <a:bodyPr wrap="square" lIns="91440" tIns="45720" rIns="91440" bIns="45720" anchor="t">
            <a:spAutoFit/>
          </a:bodyPr>
          <a:lstStyle/>
          <a:p>
            <a:pPr algn="ctr"/>
            <a:r>
              <a:rPr lang="fr-FR" sz="1400" b="0" i="0">
                <a:solidFill>
                  <a:srgbClr val="202122"/>
                </a:solidFill>
                <a:effectLst/>
              </a:rPr>
              <a:t>L’auteur </a:t>
            </a:r>
            <a:r>
              <a:rPr lang="fr-FR" sz="1400">
                <a:solidFill>
                  <a:srgbClr val="202122"/>
                </a:solidFill>
              </a:rPr>
              <a:t>choisi les</a:t>
            </a:r>
            <a:r>
              <a:rPr lang="fr-FR" sz="1400" b="0" i="0">
                <a:solidFill>
                  <a:srgbClr val="202122"/>
                </a:solidFill>
                <a:effectLst/>
              </a:rPr>
              <a:t> ingrédients de la recette qu’il souhaite acheter</a:t>
            </a:r>
            <a:endParaRPr lang="fr-FR" sz="1400"/>
          </a:p>
        </p:txBody>
      </p:sp>
      <p:sp>
        <p:nvSpPr>
          <p:cNvPr id="15" name="ZoneTexte 14">
            <a:extLst>
              <a:ext uri="{FF2B5EF4-FFF2-40B4-BE49-F238E27FC236}">
                <a16:creationId xmlns:a16="http://schemas.microsoft.com/office/drawing/2014/main" id="{E61A708E-DC39-C4B2-FFCF-07D13A3766B2}"/>
              </a:ext>
            </a:extLst>
          </p:cNvPr>
          <p:cNvSpPr txBox="1"/>
          <p:nvPr/>
        </p:nvSpPr>
        <p:spPr>
          <a:xfrm>
            <a:off x="704657" y="1495578"/>
            <a:ext cx="3136085" cy="461665"/>
          </a:xfrm>
          <a:prstGeom prst="rect">
            <a:avLst/>
          </a:prstGeom>
          <a:noFill/>
        </p:spPr>
        <p:txBody>
          <a:bodyPr wrap="square">
            <a:spAutoFit/>
          </a:bodyPr>
          <a:lstStyle/>
          <a:p>
            <a:pPr algn="ctr"/>
            <a:r>
              <a:rPr lang="fr-FR" sz="1200" err="1">
                <a:solidFill>
                  <a:srgbClr val="202122"/>
                </a:solidFill>
              </a:rPr>
              <a:t>Scrapping</a:t>
            </a:r>
            <a:r>
              <a:rPr lang="fr-FR" sz="1200">
                <a:solidFill>
                  <a:srgbClr val="202122"/>
                </a:solidFill>
              </a:rPr>
              <a:t> du lien où l’on le nom de l’ingrédient</a:t>
            </a:r>
            <a:endParaRPr lang="fr-FR" sz="1200"/>
          </a:p>
        </p:txBody>
      </p:sp>
      <p:sp>
        <p:nvSpPr>
          <p:cNvPr id="19" name="ZoneTexte 18">
            <a:extLst>
              <a:ext uri="{FF2B5EF4-FFF2-40B4-BE49-F238E27FC236}">
                <a16:creationId xmlns:a16="http://schemas.microsoft.com/office/drawing/2014/main" id="{739C410F-1FFC-B86A-779A-B5752361E138}"/>
              </a:ext>
            </a:extLst>
          </p:cNvPr>
          <p:cNvSpPr txBox="1"/>
          <p:nvPr/>
        </p:nvSpPr>
        <p:spPr>
          <a:xfrm>
            <a:off x="6904903" y="1714787"/>
            <a:ext cx="3966980" cy="2062103"/>
          </a:xfrm>
          <a:prstGeom prst="rect">
            <a:avLst/>
          </a:prstGeom>
          <a:noFill/>
          <a:ln>
            <a:solidFill>
              <a:schemeClr val="accent1"/>
            </a:solidFill>
          </a:ln>
        </p:spPr>
        <p:txBody>
          <a:bodyPr wrap="square" lIns="91440" tIns="45720" rIns="91440" bIns="45720" anchor="t">
            <a:spAutoFit/>
          </a:bodyPr>
          <a:lstStyle/>
          <a:p>
            <a:pPr algn="ctr"/>
            <a:r>
              <a:rPr lang="fr-FR" sz="1600">
                <a:solidFill>
                  <a:srgbClr val="202122"/>
                </a:solidFill>
              </a:rPr>
              <a:t>Récupération avec les balises et XPATH et noms de classe des </a:t>
            </a:r>
            <a:r>
              <a:rPr lang="fr-FR" sz="1600" b="1">
                <a:solidFill>
                  <a:srgbClr val="202122"/>
                </a:solidFill>
              </a:rPr>
              <a:t>5 premiers éléments</a:t>
            </a:r>
            <a:r>
              <a:rPr lang="fr-FR" sz="1600">
                <a:solidFill>
                  <a:srgbClr val="202122"/>
                </a:solidFill>
              </a:rPr>
              <a:t> en filtrant par pertinence et en triant avec la distance de</a:t>
            </a:r>
            <a:r>
              <a:rPr lang="fr-FR" sz="1600" b="1">
                <a:solidFill>
                  <a:srgbClr val="202122"/>
                </a:solidFill>
              </a:rPr>
              <a:t> </a:t>
            </a:r>
            <a:r>
              <a:rPr lang="fr-FR" sz="1600" b="1" err="1">
                <a:solidFill>
                  <a:srgbClr val="202122"/>
                </a:solidFill>
              </a:rPr>
              <a:t>Damerau</a:t>
            </a:r>
            <a:r>
              <a:rPr lang="fr-FR" sz="1600" b="1">
                <a:solidFill>
                  <a:srgbClr val="202122"/>
                </a:solidFill>
              </a:rPr>
              <a:t>-Levenshtein*</a:t>
            </a:r>
            <a:r>
              <a:rPr lang="fr-FR" sz="1600">
                <a:solidFill>
                  <a:srgbClr val="202122"/>
                </a:solidFill>
              </a:rPr>
              <a:t>:</a:t>
            </a:r>
          </a:p>
          <a:p>
            <a:pPr marL="171450" indent="-171450" algn="ctr">
              <a:buFont typeface="Arial" panose="020B0604020202020204" pitchFamily="34" charset="0"/>
              <a:buChar char="•"/>
            </a:pPr>
            <a:r>
              <a:rPr lang="fr-FR" sz="1600">
                <a:solidFill>
                  <a:srgbClr val="202122"/>
                </a:solidFill>
              </a:rPr>
              <a:t>Les noms des produits</a:t>
            </a:r>
          </a:p>
          <a:p>
            <a:pPr marL="171450" indent="-171450" algn="ctr">
              <a:buFont typeface="Arial" panose="020B0604020202020204" pitchFamily="34" charset="0"/>
              <a:buChar char="•"/>
            </a:pPr>
            <a:r>
              <a:rPr lang="fr-FR" sz="1600">
                <a:solidFill>
                  <a:srgbClr val="202122"/>
                </a:solidFill>
              </a:rPr>
              <a:t>Le prix à l’unité ( /u , /kg, /L)</a:t>
            </a:r>
          </a:p>
          <a:p>
            <a:pPr marL="171450" indent="-171450" algn="ctr">
              <a:buFont typeface="Arial" panose="020B0604020202020204" pitchFamily="34" charset="0"/>
              <a:buChar char="•"/>
            </a:pPr>
            <a:r>
              <a:rPr lang="fr-FR" sz="1600">
                <a:solidFill>
                  <a:srgbClr val="202122"/>
                </a:solidFill>
              </a:rPr>
              <a:t>Le prix du produit</a:t>
            </a:r>
          </a:p>
        </p:txBody>
      </p:sp>
      <p:pic>
        <p:nvPicPr>
          <p:cNvPr id="29" name="Graphique 28" descr="Badge 1 avec un remplissage uni">
            <a:extLst>
              <a:ext uri="{FF2B5EF4-FFF2-40B4-BE49-F238E27FC236}">
                <a16:creationId xmlns:a16="http://schemas.microsoft.com/office/drawing/2014/main" id="{D3194636-A93E-18A5-9CE2-55CF1CB13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2463" y="777447"/>
            <a:ext cx="631272" cy="631272"/>
          </a:xfrm>
          <a:prstGeom prst="rect">
            <a:avLst/>
          </a:prstGeom>
        </p:spPr>
      </p:pic>
      <p:pic>
        <p:nvPicPr>
          <p:cNvPr id="31" name="Graphique 30" descr="Badge avec un remplissage uni">
            <a:extLst>
              <a:ext uri="{FF2B5EF4-FFF2-40B4-BE49-F238E27FC236}">
                <a16:creationId xmlns:a16="http://schemas.microsoft.com/office/drawing/2014/main" id="{2130A39E-9349-94B9-3368-B3D496646D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1681" y="2120727"/>
            <a:ext cx="660868" cy="660868"/>
          </a:xfrm>
          <a:prstGeom prst="rect">
            <a:avLst/>
          </a:prstGeom>
        </p:spPr>
      </p:pic>
      <p:pic>
        <p:nvPicPr>
          <p:cNvPr id="1028" name="Graphique 1027" descr="Badge 3 avec un remplissage uni">
            <a:extLst>
              <a:ext uri="{FF2B5EF4-FFF2-40B4-BE49-F238E27FC236}">
                <a16:creationId xmlns:a16="http://schemas.microsoft.com/office/drawing/2014/main" id="{15F7DD72-EE04-8404-4A91-09EC530EA6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9987" y="4796748"/>
            <a:ext cx="646332" cy="646332"/>
          </a:xfrm>
          <a:prstGeom prst="rect">
            <a:avLst/>
          </a:prstGeom>
        </p:spPr>
      </p:pic>
      <p:pic>
        <p:nvPicPr>
          <p:cNvPr id="6" name="Image 5">
            <a:extLst>
              <a:ext uri="{FF2B5EF4-FFF2-40B4-BE49-F238E27FC236}">
                <a16:creationId xmlns:a16="http://schemas.microsoft.com/office/drawing/2014/main" id="{4CD12636-9E44-49B0-49A7-F431A6D41624}"/>
              </a:ext>
            </a:extLst>
          </p:cNvPr>
          <p:cNvPicPr>
            <a:picLocks noChangeAspect="1"/>
          </p:cNvPicPr>
          <p:nvPr/>
        </p:nvPicPr>
        <p:blipFill>
          <a:blip r:embed="rId8"/>
          <a:stretch>
            <a:fillRect/>
          </a:stretch>
        </p:blipFill>
        <p:spPr>
          <a:xfrm>
            <a:off x="6476146" y="959179"/>
            <a:ext cx="5029200" cy="238125"/>
          </a:xfrm>
          <a:prstGeom prst="rect">
            <a:avLst/>
          </a:prstGeom>
        </p:spPr>
      </p:pic>
      <p:pic>
        <p:nvPicPr>
          <p:cNvPr id="10" name="Image 9">
            <a:extLst>
              <a:ext uri="{FF2B5EF4-FFF2-40B4-BE49-F238E27FC236}">
                <a16:creationId xmlns:a16="http://schemas.microsoft.com/office/drawing/2014/main" id="{5732E678-5FEE-6D50-2753-DF44B7CD9417}"/>
              </a:ext>
            </a:extLst>
          </p:cNvPr>
          <p:cNvPicPr>
            <a:picLocks noChangeAspect="1"/>
          </p:cNvPicPr>
          <p:nvPr/>
        </p:nvPicPr>
        <p:blipFill>
          <a:blip r:embed="rId9"/>
          <a:stretch>
            <a:fillRect/>
          </a:stretch>
        </p:blipFill>
        <p:spPr>
          <a:xfrm>
            <a:off x="6476146" y="1299827"/>
            <a:ext cx="5029198" cy="247650"/>
          </a:xfrm>
          <a:prstGeom prst="rect">
            <a:avLst/>
          </a:prstGeom>
        </p:spPr>
      </p:pic>
      <p:grpSp>
        <p:nvGrpSpPr>
          <p:cNvPr id="22" name="Groupe 21">
            <a:extLst>
              <a:ext uri="{FF2B5EF4-FFF2-40B4-BE49-F238E27FC236}">
                <a16:creationId xmlns:a16="http://schemas.microsoft.com/office/drawing/2014/main" id="{B81A00ED-3596-97B8-5147-2AB277F37484}"/>
              </a:ext>
            </a:extLst>
          </p:cNvPr>
          <p:cNvGrpSpPr/>
          <p:nvPr/>
        </p:nvGrpSpPr>
        <p:grpSpPr>
          <a:xfrm>
            <a:off x="247175" y="4437961"/>
            <a:ext cx="4649521" cy="2407519"/>
            <a:chOff x="3059962" y="2767375"/>
            <a:chExt cx="5657151" cy="2929269"/>
          </a:xfrm>
        </p:grpSpPr>
        <p:pic>
          <p:nvPicPr>
            <p:cNvPr id="13" name="Image 12">
              <a:extLst>
                <a:ext uri="{FF2B5EF4-FFF2-40B4-BE49-F238E27FC236}">
                  <a16:creationId xmlns:a16="http://schemas.microsoft.com/office/drawing/2014/main" id="{D16E349A-585F-6DE1-31A2-28B8BADAAB4C}"/>
                </a:ext>
              </a:extLst>
            </p:cNvPr>
            <p:cNvPicPr>
              <a:picLocks noChangeAspect="1"/>
            </p:cNvPicPr>
            <p:nvPr/>
          </p:nvPicPr>
          <p:blipFill>
            <a:blip r:embed="rId10"/>
            <a:stretch>
              <a:fillRect/>
            </a:stretch>
          </p:blipFill>
          <p:spPr>
            <a:xfrm>
              <a:off x="3059962" y="2767375"/>
              <a:ext cx="5657151" cy="2929269"/>
            </a:xfrm>
            <a:prstGeom prst="rect">
              <a:avLst/>
            </a:prstGeom>
          </p:spPr>
        </p:pic>
        <p:sp>
          <p:nvSpPr>
            <p:cNvPr id="16" name="Rectangle 15">
              <a:extLst>
                <a:ext uri="{FF2B5EF4-FFF2-40B4-BE49-F238E27FC236}">
                  <a16:creationId xmlns:a16="http://schemas.microsoft.com/office/drawing/2014/main" id="{F4EB23B2-CF74-F649-4A23-73ABF2D32DA2}"/>
                </a:ext>
              </a:extLst>
            </p:cNvPr>
            <p:cNvSpPr/>
            <p:nvPr/>
          </p:nvSpPr>
          <p:spPr>
            <a:xfrm>
              <a:off x="3972002" y="4437776"/>
              <a:ext cx="482552" cy="44461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868039A0-C7F5-9222-FF89-C0861F55859B}"/>
                </a:ext>
              </a:extLst>
            </p:cNvPr>
            <p:cNvSpPr/>
            <p:nvPr/>
          </p:nvSpPr>
          <p:spPr>
            <a:xfrm>
              <a:off x="3080841" y="4943408"/>
              <a:ext cx="971039" cy="36206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0" name="Groupe 29">
            <a:extLst>
              <a:ext uri="{FF2B5EF4-FFF2-40B4-BE49-F238E27FC236}">
                <a16:creationId xmlns:a16="http://schemas.microsoft.com/office/drawing/2014/main" id="{3975A125-C649-D549-93EF-9B9B264875CE}"/>
              </a:ext>
            </a:extLst>
          </p:cNvPr>
          <p:cNvGrpSpPr/>
          <p:nvPr/>
        </p:nvGrpSpPr>
        <p:grpSpPr>
          <a:xfrm>
            <a:off x="247175" y="1283579"/>
            <a:ext cx="4200183" cy="2990924"/>
            <a:chOff x="5524419" y="1345458"/>
            <a:chExt cx="4200183" cy="2990924"/>
          </a:xfrm>
        </p:grpSpPr>
        <p:pic>
          <p:nvPicPr>
            <p:cNvPr id="25" name="Image 24">
              <a:extLst>
                <a:ext uri="{FF2B5EF4-FFF2-40B4-BE49-F238E27FC236}">
                  <a16:creationId xmlns:a16="http://schemas.microsoft.com/office/drawing/2014/main" id="{82FB1C4A-6D8A-6477-3E1E-C536EAEE1B72}"/>
                </a:ext>
              </a:extLst>
            </p:cNvPr>
            <p:cNvPicPr>
              <a:picLocks noChangeAspect="1"/>
            </p:cNvPicPr>
            <p:nvPr/>
          </p:nvPicPr>
          <p:blipFill>
            <a:blip r:embed="rId11"/>
            <a:stretch>
              <a:fillRect/>
            </a:stretch>
          </p:blipFill>
          <p:spPr>
            <a:xfrm>
              <a:off x="5524419" y="1345458"/>
              <a:ext cx="4200183" cy="2990924"/>
            </a:xfrm>
            <a:prstGeom prst="rect">
              <a:avLst/>
            </a:prstGeom>
          </p:spPr>
        </p:pic>
        <p:sp>
          <p:nvSpPr>
            <p:cNvPr id="26" name="Rectangle 25">
              <a:extLst>
                <a:ext uri="{FF2B5EF4-FFF2-40B4-BE49-F238E27FC236}">
                  <a16:creationId xmlns:a16="http://schemas.microsoft.com/office/drawing/2014/main" id="{357CF459-A478-A9F9-1780-C6F524F65950}"/>
                </a:ext>
              </a:extLst>
            </p:cNvPr>
            <p:cNvSpPr/>
            <p:nvPr/>
          </p:nvSpPr>
          <p:spPr>
            <a:xfrm>
              <a:off x="6541093" y="2619339"/>
              <a:ext cx="270768" cy="21413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B538FD04-F929-1DB7-891D-86655A3A64A9}"/>
                </a:ext>
              </a:extLst>
            </p:cNvPr>
            <p:cNvSpPr/>
            <p:nvPr/>
          </p:nvSpPr>
          <p:spPr>
            <a:xfrm>
              <a:off x="6297975" y="2445377"/>
              <a:ext cx="513886" cy="21413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029" name="Connecteur droit avec flèche 1028">
            <a:extLst>
              <a:ext uri="{FF2B5EF4-FFF2-40B4-BE49-F238E27FC236}">
                <a16:creationId xmlns:a16="http://schemas.microsoft.com/office/drawing/2014/main" id="{C92DA682-B3DA-1014-50DB-3DCF934994B1}"/>
              </a:ext>
            </a:extLst>
          </p:cNvPr>
          <p:cNvCxnSpPr>
            <a:cxnSpLocks/>
            <a:stCxn id="31" idx="1"/>
          </p:cNvCxnSpPr>
          <p:nvPr/>
        </p:nvCxnSpPr>
        <p:spPr>
          <a:xfrm flipH="1">
            <a:off x="1671165" y="2451161"/>
            <a:ext cx="4080516" cy="146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1" name="Connecteur droit avec flèche 1030">
            <a:extLst>
              <a:ext uri="{FF2B5EF4-FFF2-40B4-BE49-F238E27FC236}">
                <a16:creationId xmlns:a16="http://schemas.microsoft.com/office/drawing/2014/main" id="{BACC59C9-E9DC-749B-4B9F-4B3EF23D3995}"/>
              </a:ext>
            </a:extLst>
          </p:cNvPr>
          <p:cNvCxnSpPr>
            <a:stCxn id="31" idx="1"/>
          </p:cNvCxnSpPr>
          <p:nvPr/>
        </p:nvCxnSpPr>
        <p:spPr>
          <a:xfrm flipH="1">
            <a:off x="1400397" y="2451161"/>
            <a:ext cx="4351284" cy="3584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4" name="ZoneTexte 1033">
            <a:extLst>
              <a:ext uri="{FF2B5EF4-FFF2-40B4-BE49-F238E27FC236}">
                <a16:creationId xmlns:a16="http://schemas.microsoft.com/office/drawing/2014/main" id="{5D6EAF85-DB1A-7F42-938E-F23C3E45CEA8}"/>
              </a:ext>
            </a:extLst>
          </p:cNvPr>
          <p:cNvSpPr txBox="1"/>
          <p:nvPr/>
        </p:nvSpPr>
        <p:spPr>
          <a:xfrm>
            <a:off x="6267666" y="3956090"/>
            <a:ext cx="5446157" cy="2308324"/>
          </a:xfrm>
          <a:prstGeom prst="rect">
            <a:avLst/>
          </a:prstGeom>
          <a:noFill/>
          <a:ln>
            <a:solidFill>
              <a:schemeClr val="accent1"/>
            </a:solidFill>
          </a:ln>
        </p:spPr>
        <p:txBody>
          <a:bodyPr wrap="square" lIns="91440" tIns="45720" rIns="91440" bIns="45720" anchor="t">
            <a:spAutoFit/>
          </a:bodyPr>
          <a:lstStyle/>
          <a:p>
            <a:pPr algn="ctr"/>
            <a:r>
              <a:rPr lang="fr-FR" sz="1600">
                <a:solidFill>
                  <a:srgbClr val="202122"/>
                </a:solidFill>
              </a:rPr>
              <a:t>Présentation à l’utilisateur de </a:t>
            </a:r>
            <a:r>
              <a:rPr lang="fr-FR" sz="1600" u="sng">
                <a:solidFill>
                  <a:srgbClr val="202122"/>
                </a:solidFill>
              </a:rPr>
              <a:t>plusieurs informations:</a:t>
            </a:r>
          </a:p>
          <a:p>
            <a:pPr algn="ctr"/>
            <a:endParaRPr lang="fr-FR" sz="1600">
              <a:solidFill>
                <a:srgbClr val="202122"/>
              </a:solidFill>
            </a:endParaRPr>
          </a:p>
          <a:p>
            <a:pPr marL="171450" indent="-171450" algn="ctr">
              <a:buFont typeface="Arial" panose="020B0604020202020204" pitchFamily="34" charset="0"/>
              <a:buChar char="•"/>
            </a:pPr>
            <a:r>
              <a:rPr lang="fr-FR" sz="1600">
                <a:solidFill>
                  <a:srgbClr val="202122"/>
                </a:solidFill>
              </a:rPr>
              <a:t>Calcul du </a:t>
            </a:r>
            <a:r>
              <a:rPr lang="fr-FR" sz="1600" b="1">
                <a:solidFill>
                  <a:srgbClr val="202122"/>
                </a:solidFill>
              </a:rPr>
              <a:t>RPD</a:t>
            </a:r>
            <a:r>
              <a:rPr lang="fr-FR" sz="1600">
                <a:solidFill>
                  <a:srgbClr val="202122"/>
                </a:solidFill>
              </a:rPr>
              <a:t> (différence relative en pourcentage) sur les ingrédients en communs des 2 sites</a:t>
            </a:r>
          </a:p>
          <a:p>
            <a:pPr marL="171450" indent="-171450" algn="ctr">
              <a:buFont typeface="Arial" panose="020B0604020202020204" pitchFamily="34" charset="0"/>
              <a:buChar char="•"/>
            </a:pPr>
            <a:r>
              <a:rPr lang="fr-FR" sz="1600" b="1">
                <a:solidFill>
                  <a:srgbClr val="202122"/>
                </a:solidFill>
              </a:rPr>
              <a:t>Nombre d’ingrédients </a:t>
            </a:r>
            <a:r>
              <a:rPr lang="fr-FR" sz="1600">
                <a:solidFill>
                  <a:srgbClr val="202122"/>
                </a:solidFill>
              </a:rPr>
              <a:t>présents sur </a:t>
            </a:r>
            <a:r>
              <a:rPr lang="fr-FR" sz="1600" b="1">
                <a:solidFill>
                  <a:srgbClr val="202122"/>
                </a:solidFill>
              </a:rPr>
              <a:t>Aldi</a:t>
            </a:r>
          </a:p>
          <a:p>
            <a:pPr marL="171450" indent="-171450" algn="ctr">
              <a:buFont typeface="Arial" panose="020B0604020202020204" pitchFamily="34" charset="0"/>
              <a:buChar char="•"/>
            </a:pPr>
            <a:r>
              <a:rPr lang="fr-FR" sz="1600" b="1">
                <a:solidFill>
                  <a:srgbClr val="202122"/>
                </a:solidFill>
              </a:rPr>
              <a:t>Nombre d’ingrédients </a:t>
            </a:r>
            <a:r>
              <a:rPr lang="fr-FR" sz="1600">
                <a:solidFill>
                  <a:srgbClr val="202122"/>
                </a:solidFill>
              </a:rPr>
              <a:t>présents sur </a:t>
            </a:r>
            <a:r>
              <a:rPr lang="fr-FR" sz="1600" b="1" err="1">
                <a:solidFill>
                  <a:srgbClr val="202122"/>
                </a:solidFill>
              </a:rPr>
              <a:t>supermarchesmatch</a:t>
            </a:r>
            <a:endParaRPr lang="fr-FR" sz="1600" b="1">
              <a:solidFill>
                <a:srgbClr val="202122"/>
              </a:solidFill>
            </a:endParaRPr>
          </a:p>
          <a:p>
            <a:pPr marL="171450" indent="-171450" algn="ctr">
              <a:buFont typeface="Arial" panose="020B0604020202020204" pitchFamily="34" charset="0"/>
              <a:buChar char="•"/>
            </a:pPr>
            <a:r>
              <a:rPr lang="fr-FR" sz="1600" b="1">
                <a:solidFill>
                  <a:srgbClr val="202122"/>
                </a:solidFill>
              </a:rPr>
              <a:t>Prix</a:t>
            </a:r>
            <a:r>
              <a:rPr lang="fr-FR" sz="1600">
                <a:solidFill>
                  <a:srgbClr val="202122"/>
                </a:solidFill>
              </a:rPr>
              <a:t> du panier dans chaque magasin sur les ingrédients en commun</a:t>
            </a:r>
          </a:p>
        </p:txBody>
      </p:sp>
      <p:sp>
        <p:nvSpPr>
          <p:cNvPr id="4" name="ZoneTexte 3">
            <a:extLst>
              <a:ext uri="{FF2B5EF4-FFF2-40B4-BE49-F238E27FC236}">
                <a16:creationId xmlns:a16="http://schemas.microsoft.com/office/drawing/2014/main" id="{84A67C34-65A2-B80E-0981-9BDC3160DCEC}"/>
              </a:ext>
            </a:extLst>
          </p:cNvPr>
          <p:cNvSpPr txBox="1"/>
          <p:nvPr/>
        </p:nvSpPr>
        <p:spPr>
          <a:xfrm>
            <a:off x="4774379" y="6425218"/>
            <a:ext cx="7044611" cy="415498"/>
          </a:xfrm>
          <a:prstGeom prst="rect">
            <a:avLst/>
          </a:prstGeom>
          <a:noFill/>
        </p:spPr>
        <p:txBody>
          <a:bodyPr wrap="square">
            <a:spAutoFit/>
          </a:bodyPr>
          <a:lstStyle/>
          <a:p>
            <a:r>
              <a:rPr lang="fr-FR" sz="1100" b="1" i="1">
                <a:solidFill>
                  <a:srgbClr val="202122"/>
                </a:solidFill>
              </a:rPr>
              <a:t>* </a:t>
            </a:r>
            <a:r>
              <a:rPr lang="fr-FR" sz="900" i="1">
                <a:solidFill>
                  <a:srgbClr val="202122"/>
                </a:solidFill>
              </a:rPr>
              <a:t>distance qui consiste à calculer le nombre minimum d'opérations nécessaires pour transformer une chaîne de caractères en une autre ce qui permet de comparer l’ingrédient cherché et les produits proposés par le magasin et maximiser la similarité</a:t>
            </a:r>
            <a:endParaRPr lang="fr-FR" sz="1100" i="1"/>
          </a:p>
        </p:txBody>
      </p:sp>
    </p:spTree>
    <p:extLst>
      <p:ext uri="{BB962C8B-B14F-4D97-AF65-F5344CB8AC3E}">
        <p14:creationId xmlns:p14="http://schemas.microsoft.com/office/powerpoint/2010/main" val="1527535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74D6CC8-22A3-1196-2AD6-53A78D652B18}"/>
              </a:ext>
            </a:extLst>
          </p:cNvPr>
          <p:cNvSpPr>
            <a:spLocks noGrp="1"/>
          </p:cNvSpPr>
          <p:nvPr>
            <p:ph type="title"/>
          </p:nvPr>
        </p:nvSpPr>
        <p:spPr>
          <a:xfrm>
            <a:off x="0" y="208851"/>
            <a:ext cx="11199974" cy="460220"/>
          </a:xfrm>
        </p:spPr>
        <p:txBody>
          <a:bodyPr>
            <a:noAutofit/>
          </a:bodyPr>
          <a:lstStyle/>
          <a:p>
            <a:r>
              <a:rPr lang="fr-FR" sz="3600"/>
              <a:t>Recherche du magasin le plus proche</a:t>
            </a:r>
          </a:p>
        </p:txBody>
      </p:sp>
      <p:sp>
        <p:nvSpPr>
          <p:cNvPr id="7" name="Espace réservé du numéro de diapositive 6">
            <a:extLst>
              <a:ext uri="{FF2B5EF4-FFF2-40B4-BE49-F238E27FC236}">
                <a16:creationId xmlns:a16="http://schemas.microsoft.com/office/drawing/2014/main" id="{A20BDF37-FB84-BD32-0AE5-CC42D3720FD3}"/>
              </a:ext>
            </a:extLst>
          </p:cNvPr>
          <p:cNvSpPr>
            <a:spLocks noGrp="1"/>
          </p:cNvSpPr>
          <p:nvPr>
            <p:ph type="sldNum" sz="quarter" idx="12"/>
          </p:nvPr>
        </p:nvSpPr>
        <p:spPr/>
        <p:txBody>
          <a:bodyPr/>
          <a:lstStyle/>
          <a:p>
            <a:pPr rtl="0"/>
            <a:fld id="{D8DA9DAA-006C-4F4B-980E-E3DF019B24E2}" type="slidenum">
              <a:rPr lang="fr-FR" noProof="0" smtClean="0"/>
              <a:pPr rtl="0"/>
              <a:t>13</a:t>
            </a:fld>
            <a:endParaRPr lang="fr-FR" noProof="0"/>
          </a:p>
        </p:txBody>
      </p:sp>
      <p:sp>
        <p:nvSpPr>
          <p:cNvPr id="19" name="ZoneTexte 18">
            <a:extLst>
              <a:ext uri="{FF2B5EF4-FFF2-40B4-BE49-F238E27FC236}">
                <a16:creationId xmlns:a16="http://schemas.microsoft.com/office/drawing/2014/main" id="{739C410F-1FFC-B86A-779A-B5752361E138}"/>
              </a:ext>
            </a:extLst>
          </p:cNvPr>
          <p:cNvSpPr txBox="1"/>
          <p:nvPr/>
        </p:nvSpPr>
        <p:spPr>
          <a:xfrm>
            <a:off x="3431181" y="4254941"/>
            <a:ext cx="6975044" cy="276999"/>
          </a:xfrm>
          <a:prstGeom prst="rect">
            <a:avLst/>
          </a:prstGeom>
          <a:noFill/>
        </p:spPr>
        <p:txBody>
          <a:bodyPr wrap="square">
            <a:spAutoFit/>
          </a:bodyPr>
          <a:lstStyle/>
          <a:p>
            <a:pPr algn="ctr"/>
            <a:r>
              <a:rPr lang="fr-FR" sz="1200">
                <a:solidFill>
                  <a:srgbClr val="202122"/>
                </a:solidFill>
              </a:rPr>
              <a:t>Récupération avec </a:t>
            </a:r>
            <a:r>
              <a:rPr lang="fr-FR" sz="1200" err="1">
                <a:solidFill>
                  <a:srgbClr val="202122"/>
                </a:solidFill>
              </a:rPr>
              <a:t>scrapping</a:t>
            </a:r>
            <a:r>
              <a:rPr lang="fr-FR" sz="1200">
                <a:solidFill>
                  <a:srgbClr val="202122"/>
                </a:solidFill>
              </a:rPr>
              <a:t> des adresses des 2 chaînes de magasin</a:t>
            </a:r>
          </a:p>
        </p:txBody>
      </p:sp>
      <p:pic>
        <p:nvPicPr>
          <p:cNvPr id="29" name="Graphique 28" descr="Badge 1 avec un remplissage uni">
            <a:extLst>
              <a:ext uri="{FF2B5EF4-FFF2-40B4-BE49-F238E27FC236}">
                <a16:creationId xmlns:a16="http://schemas.microsoft.com/office/drawing/2014/main" id="{D3194636-A93E-18A5-9CE2-55CF1CB13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43368" y="4071687"/>
            <a:ext cx="631272" cy="631272"/>
          </a:xfrm>
          <a:prstGeom prst="rect">
            <a:avLst/>
          </a:prstGeom>
        </p:spPr>
      </p:pic>
      <p:pic>
        <p:nvPicPr>
          <p:cNvPr id="31" name="Graphique 30" descr="Badge avec un remplissage uni">
            <a:extLst>
              <a:ext uri="{FF2B5EF4-FFF2-40B4-BE49-F238E27FC236}">
                <a16:creationId xmlns:a16="http://schemas.microsoft.com/office/drawing/2014/main" id="{2130A39E-9349-94B9-3368-B3D496646D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2822" y="4647438"/>
            <a:ext cx="660868" cy="660868"/>
          </a:xfrm>
          <a:prstGeom prst="rect">
            <a:avLst/>
          </a:prstGeom>
        </p:spPr>
      </p:pic>
      <p:pic>
        <p:nvPicPr>
          <p:cNvPr id="2" name="Image 1">
            <a:extLst>
              <a:ext uri="{FF2B5EF4-FFF2-40B4-BE49-F238E27FC236}">
                <a16:creationId xmlns:a16="http://schemas.microsoft.com/office/drawing/2014/main" id="{642EFEC7-D3F1-1C8B-B7D0-005FFDA0C473}"/>
              </a:ext>
            </a:extLst>
          </p:cNvPr>
          <p:cNvPicPr>
            <a:picLocks noChangeAspect="1"/>
          </p:cNvPicPr>
          <p:nvPr/>
        </p:nvPicPr>
        <p:blipFill>
          <a:blip r:embed="rId6"/>
          <a:stretch>
            <a:fillRect/>
          </a:stretch>
        </p:blipFill>
        <p:spPr>
          <a:xfrm>
            <a:off x="304721" y="944871"/>
            <a:ext cx="3550750" cy="2604352"/>
          </a:xfrm>
          <a:prstGeom prst="rect">
            <a:avLst/>
          </a:prstGeom>
        </p:spPr>
      </p:pic>
      <p:pic>
        <p:nvPicPr>
          <p:cNvPr id="4" name="Image 3">
            <a:extLst>
              <a:ext uri="{FF2B5EF4-FFF2-40B4-BE49-F238E27FC236}">
                <a16:creationId xmlns:a16="http://schemas.microsoft.com/office/drawing/2014/main" id="{32CD24B3-7D82-2066-97B2-0A7015031D3F}"/>
              </a:ext>
            </a:extLst>
          </p:cNvPr>
          <p:cNvPicPr>
            <a:picLocks noChangeAspect="1"/>
          </p:cNvPicPr>
          <p:nvPr/>
        </p:nvPicPr>
        <p:blipFill>
          <a:blip r:embed="rId7"/>
          <a:stretch>
            <a:fillRect/>
          </a:stretch>
        </p:blipFill>
        <p:spPr>
          <a:xfrm>
            <a:off x="304721" y="3825023"/>
            <a:ext cx="3519542" cy="2604352"/>
          </a:xfrm>
          <a:prstGeom prst="rect">
            <a:avLst/>
          </a:prstGeom>
        </p:spPr>
      </p:pic>
      <p:sp>
        <p:nvSpPr>
          <p:cNvPr id="8" name="ZoneTexte 7">
            <a:extLst>
              <a:ext uri="{FF2B5EF4-FFF2-40B4-BE49-F238E27FC236}">
                <a16:creationId xmlns:a16="http://schemas.microsoft.com/office/drawing/2014/main" id="{9137A630-2CCB-CBB7-9E00-7E5B15559C30}"/>
              </a:ext>
            </a:extLst>
          </p:cNvPr>
          <p:cNvSpPr txBox="1"/>
          <p:nvPr/>
        </p:nvSpPr>
        <p:spPr>
          <a:xfrm>
            <a:off x="-1190676" y="3533235"/>
            <a:ext cx="6510336" cy="276999"/>
          </a:xfrm>
          <a:prstGeom prst="rect">
            <a:avLst/>
          </a:prstGeom>
          <a:noFill/>
        </p:spPr>
        <p:txBody>
          <a:bodyPr wrap="square">
            <a:spAutoFit/>
          </a:bodyPr>
          <a:lstStyle/>
          <a:p>
            <a:pPr algn="ctr"/>
            <a:r>
              <a:rPr lang="fr-FR" sz="1200" i="1" err="1">
                <a:solidFill>
                  <a:srgbClr val="202122"/>
                </a:solidFill>
              </a:rPr>
              <a:t>supermarchesmatch</a:t>
            </a:r>
            <a:r>
              <a:rPr lang="fr-FR" sz="1200" i="1">
                <a:solidFill>
                  <a:srgbClr val="202122"/>
                </a:solidFill>
              </a:rPr>
              <a:t> Belgique – 80 adresses</a:t>
            </a:r>
          </a:p>
        </p:txBody>
      </p:sp>
      <p:sp>
        <p:nvSpPr>
          <p:cNvPr id="11" name="ZoneTexte 10">
            <a:extLst>
              <a:ext uri="{FF2B5EF4-FFF2-40B4-BE49-F238E27FC236}">
                <a16:creationId xmlns:a16="http://schemas.microsoft.com/office/drawing/2014/main" id="{90190596-218B-1840-7F53-DC7502E0B37C}"/>
              </a:ext>
            </a:extLst>
          </p:cNvPr>
          <p:cNvSpPr txBox="1"/>
          <p:nvPr/>
        </p:nvSpPr>
        <p:spPr>
          <a:xfrm>
            <a:off x="-1175072" y="6429375"/>
            <a:ext cx="6510336" cy="276999"/>
          </a:xfrm>
          <a:prstGeom prst="rect">
            <a:avLst/>
          </a:prstGeom>
          <a:noFill/>
        </p:spPr>
        <p:txBody>
          <a:bodyPr wrap="square">
            <a:spAutoFit/>
          </a:bodyPr>
          <a:lstStyle/>
          <a:p>
            <a:pPr algn="ctr"/>
            <a:r>
              <a:rPr lang="fr-FR" sz="1200" i="1">
                <a:solidFill>
                  <a:srgbClr val="202122"/>
                </a:solidFill>
              </a:rPr>
              <a:t>Aldi Belgique – 200 adresses</a:t>
            </a:r>
          </a:p>
        </p:txBody>
      </p:sp>
      <p:sp>
        <p:nvSpPr>
          <p:cNvPr id="14" name="ZoneTexte 13">
            <a:extLst>
              <a:ext uri="{FF2B5EF4-FFF2-40B4-BE49-F238E27FC236}">
                <a16:creationId xmlns:a16="http://schemas.microsoft.com/office/drawing/2014/main" id="{E1AF6348-8D9F-FA34-F8AE-2FC3B3F0B938}"/>
              </a:ext>
            </a:extLst>
          </p:cNvPr>
          <p:cNvSpPr txBox="1"/>
          <p:nvPr/>
        </p:nvSpPr>
        <p:spPr>
          <a:xfrm>
            <a:off x="6025292" y="3569651"/>
            <a:ext cx="7010400" cy="261610"/>
          </a:xfrm>
          <a:prstGeom prst="rect">
            <a:avLst/>
          </a:prstGeom>
          <a:noFill/>
        </p:spPr>
        <p:txBody>
          <a:bodyPr wrap="square">
            <a:spAutoFit/>
          </a:bodyPr>
          <a:lstStyle/>
          <a:p>
            <a:r>
              <a:rPr lang="fr-FR" sz="1100" i="1"/>
              <a:t>https://www.supermarche-match.be/be-fr/storelocator</a:t>
            </a:r>
          </a:p>
        </p:txBody>
      </p:sp>
      <p:pic>
        <p:nvPicPr>
          <p:cNvPr id="18" name="Image 17">
            <a:extLst>
              <a:ext uri="{FF2B5EF4-FFF2-40B4-BE49-F238E27FC236}">
                <a16:creationId xmlns:a16="http://schemas.microsoft.com/office/drawing/2014/main" id="{C88D50F9-F86F-E05B-0DB1-EEADFD69125A}"/>
              </a:ext>
            </a:extLst>
          </p:cNvPr>
          <p:cNvPicPr>
            <a:picLocks noChangeAspect="1"/>
          </p:cNvPicPr>
          <p:nvPr/>
        </p:nvPicPr>
        <p:blipFill>
          <a:blip r:embed="rId8"/>
          <a:stretch>
            <a:fillRect/>
          </a:stretch>
        </p:blipFill>
        <p:spPr>
          <a:xfrm>
            <a:off x="4766053" y="889061"/>
            <a:ext cx="2659896" cy="2551445"/>
          </a:xfrm>
          <a:prstGeom prst="rect">
            <a:avLst/>
          </a:prstGeom>
        </p:spPr>
      </p:pic>
      <p:sp>
        <p:nvSpPr>
          <p:cNvPr id="23" name="ZoneTexte 22">
            <a:extLst>
              <a:ext uri="{FF2B5EF4-FFF2-40B4-BE49-F238E27FC236}">
                <a16:creationId xmlns:a16="http://schemas.microsoft.com/office/drawing/2014/main" id="{15C873D5-8610-629C-8C50-4A72DED7BD7D}"/>
              </a:ext>
            </a:extLst>
          </p:cNvPr>
          <p:cNvSpPr txBox="1"/>
          <p:nvPr/>
        </p:nvSpPr>
        <p:spPr>
          <a:xfrm>
            <a:off x="5304056" y="3776302"/>
            <a:ext cx="9639326" cy="261610"/>
          </a:xfrm>
          <a:prstGeom prst="rect">
            <a:avLst/>
          </a:prstGeom>
          <a:noFill/>
        </p:spPr>
        <p:txBody>
          <a:bodyPr wrap="square">
            <a:spAutoFit/>
          </a:bodyPr>
          <a:lstStyle/>
          <a:p>
            <a:r>
              <a:rPr lang="fr-FR" sz="1100" i="1"/>
              <a:t>https://www.heures-douverture.com/fr/chaine_de_magasins/Aldi?rows=1000&amp;page=1</a:t>
            </a:r>
          </a:p>
        </p:txBody>
      </p:sp>
      <p:pic>
        <p:nvPicPr>
          <p:cNvPr id="27" name="Image 26">
            <a:extLst>
              <a:ext uri="{FF2B5EF4-FFF2-40B4-BE49-F238E27FC236}">
                <a16:creationId xmlns:a16="http://schemas.microsoft.com/office/drawing/2014/main" id="{FEE8C815-0B93-738A-21B2-3BDE4EF9E3EE}"/>
              </a:ext>
            </a:extLst>
          </p:cNvPr>
          <p:cNvPicPr>
            <a:picLocks noChangeAspect="1"/>
          </p:cNvPicPr>
          <p:nvPr/>
        </p:nvPicPr>
        <p:blipFill>
          <a:blip r:embed="rId9"/>
          <a:stretch>
            <a:fillRect/>
          </a:stretch>
        </p:blipFill>
        <p:spPr>
          <a:xfrm>
            <a:off x="8336531" y="218002"/>
            <a:ext cx="3812211" cy="3396230"/>
          </a:xfrm>
          <a:prstGeom prst="rect">
            <a:avLst/>
          </a:prstGeom>
        </p:spPr>
      </p:pic>
      <p:pic>
        <p:nvPicPr>
          <p:cNvPr id="1025" name="Image 1024">
            <a:extLst>
              <a:ext uri="{FF2B5EF4-FFF2-40B4-BE49-F238E27FC236}">
                <a16:creationId xmlns:a16="http://schemas.microsoft.com/office/drawing/2014/main" id="{D3803C85-656A-1896-F6BD-3B9D9F69D60A}"/>
              </a:ext>
            </a:extLst>
          </p:cNvPr>
          <p:cNvPicPr>
            <a:picLocks noChangeAspect="1"/>
          </p:cNvPicPr>
          <p:nvPr/>
        </p:nvPicPr>
        <p:blipFill>
          <a:blip r:embed="rId10"/>
          <a:stretch>
            <a:fillRect/>
          </a:stretch>
        </p:blipFill>
        <p:spPr>
          <a:xfrm>
            <a:off x="9095717" y="4531940"/>
            <a:ext cx="2871060" cy="1893559"/>
          </a:xfrm>
          <a:prstGeom prst="rect">
            <a:avLst/>
          </a:prstGeom>
        </p:spPr>
      </p:pic>
      <p:sp>
        <p:nvSpPr>
          <p:cNvPr id="1026" name="ZoneTexte 1025">
            <a:extLst>
              <a:ext uri="{FF2B5EF4-FFF2-40B4-BE49-F238E27FC236}">
                <a16:creationId xmlns:a16="http://schemas.microsoft.com/office/drawing/2014/main" id="{64504571-E8F4-723B-E621-C294FD72556B}"/>
              </a:ext>
            </a:extLst>
          </p:cNvPr>
          <p:cNvSpPr txBox="1"/>
          <p:nvPr/>
        </p:nvSpPr>
        <p:spPr>
          <a:xfrm>
            <a:off x="4743733" y="4646489"/>
            <a:ext cx="4305300" cy="646331"/>
          </a:xfrm>
          <a:prstGeom prst="rect">
            <a:avLst/>
          </a:prstGeom>
          <a:noFill/>
        </p:spPr>
        <p:txBody>
          <a:bodyPr wrap="square">
            <a:spAutoFit/>
          </a:bodyPr>
          <a:lstStyle/>
          <a:p>
            <a:pPr algn="ctr"/>
            <a:r>
              <a:rPr lang="fr-FR" sz="1200">
                <a:solidFill>
                  <a:srgbClr val="202122"/>
                </a:solidFill>
              </a:rPr>
              <a:t>Conversion en longitude et latitude des adresses des magasins et de l’utilisateur avec </a:t>
            </a:r>
            <a:r>
              <a:rPr lang="fr-FR" sz="1200" err="1">
                <a:solidFill>
                  <a:srgbClr val="202122"/>
                </a:solidFill>
              </a:rPr>
              <a:t>GeoPy</a:t>
            </a:r>
            <a:r>
              <a:rPr lang="fr-FR" sz="1200">
                <a:solidFill>
                  <a:srgbClr val="202122"/>
                </a:solidFill>
              </a:rPr>
              <a:t> </a:t>
            </a:r>
            <a:r>
              <a:rPr lang="fr-FR" sz="1200" err="1">
                <a:solidFill>
                  <a:srgbClr val="202122"/>
                </a:solidFill>
              </a:rPr>
              <a:t>Nomatim</a:t>
            </a:r>
            <a:r>
              <a:rPr lang="fr-FR" sz="1200">
                <a:solidFill>
                  <a:srgbClr val="202122"/>
                </a:solidFill>
              </a:rPr>
              <a:t> qui envoie une requête HTTP</a:t>
            </a:r>
          </a:p>
        </p:txBody>
      </p:sp>
      <p:pic>
        <p:nvPicPr>
          <p:cNvPr id="1030" name="Graphique 1029" descr="Badge 3 avec un remplissage uni">
            <a:extLst>
              <a:ext uri="{FF2B5EF4-FFF2-40B4-BE49-F238E27FC236}">
                <a16:creationId xmlns:a16="http://schemas.microsoft.com/office/drawing/2014/main" id="{7996EC23-BC4D-75AA-7C7A-7BC8C263A9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35838" y="5280154"/>
            <a:ext cx="646332" cy="646332"/>
          </a:xfrm>
          <a:prstGeom prst="rect">
            <a:avLst/>
          </a:prstGeom>
        </p:spPr>
      </p:pic>
      <p:sp>
        <p:nvSpPr>
          <p:cNvPr id="1032" name="ZoneTexte 1031">
            <a:extLst>
              <a:ext uri="{FF2B5EF4-FFF2-40B4-BE49-F238E27FC236}">
                <a16:creationId xmlns:a16="http://schemas.microsoft.com/office/drawing/2014/main" id="{C7AC1D77-5D49-8232-E796-3AD185A5A5C2}"/>
              </a:ext>
            </a:extLst>
          </p:cNvPr>
          <p:cNvSpPr txBox="1"/>
          <p:nvPr/>
        </p:nvSpPr>
        <p:spPr>
          <a:xfrm>
            <a:off x="4766053" y="5419474"/>
            <a:ext cx="4305300" cy="461665"/>
          </a:xfrm>
          <a:prstGeom prst="rect">
            <a:avLst/>
          </a:prstGeom>
          <a:noFill/>
        </p:spPr>
        <p:txBody>
          <a:bodyPr wrap="square">
            <a:spAutoFit/>
          </a:bodyPr>
          <a:lstStyle/>
          <a:p>
            <a:pPr algn="ctr"/>
            <a:r>
              <a:rPr lang="fr-FR" sz="1200">
                <a:solidFill>
                  <a:srgbClr val="202122"/>
                </a:solidFill>
              </a:rPr>
              <a:t>Calcul du temps de trajet et de la distance kilométrique en voiture avec OSRM API - Route service </a:t>
            </a:r>
          </a:p>
        </p:txBody>
      </p:sp>
      <p:pic>
        <p:nvPicPr>
          <p:cNvPr id="1037" name="Image 1036">
            <a:extLst>
              <a:ext uri="{FF2B5EF4-FFF2-40B4-BE49-F238E27FC236}">
                <a16:creationId xmlns:a16="http://schemas.microsoft.com/office/drawing/2014/main" id="{014F327C-FDEA-B337-A8EE-53C2E6B5E4AD}"/>
              </a:ext>
            </a:extLst>
          </p:cNvPr>
          <p:cNvPicPr>
            <a:picLocks noChangeAspect="1"/>
          </p:cNvPicPr>
          <p:nvPr/>
        </p:nvPicPr>
        <p:blipFill>
          <a:blip r:embed="rId13"/>
          <a:stretch>
            <a:fillRect/>
          </a:stretch>
        </p:blipFill>
        <p:spPr>
          <a:xfrm>
            <a:off x="5599987" y="5856504"/>
            <a:ext cx="2562225" cy="323850"/>
          </a:xfrm>
          <a:prstGeom prst="rect">
            <a:avLst/>
          </a:prstGeom>
        </p:spPr>
      </p:pic>
      <p:pic>
        <p:nvPicPr>
          <p:cNvPr id="1039" name="Graphique 1038" descr="Badge 4 avec un remplissage uni">
            <a:extLst>
              <a:ext uri="{FF2B5EF4-FFF2-40B4-BE49-F238E27FC236}">
                <a16:creationId xmlns:a16="http://schemas.microsoft.com/office/drawing/2014/main" id="{89404923-7539-3087-E3E3-E0252FC8A6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32822" y="5905455"/>
            <a:ext cx="662419" cy="662419"/>
          </a:xfrm>
          <a:prstGeom prst="rect">
            <a:avLst/>
          </a:prstGeom>
        </p:spPr>
      </p:pic>
      <p:sp>
        <p:nvSpPr>
          <p:cNvPr id="1040" name="ZoneTexte 1039">
            <a:extLst>
              <a:ext uri="{FF2B5EF4-FFF2-40B4-BE49-F238E27FC236}">
                <a16:creationId xmlns:a16="http://schemas.microsoft.com/office/drawing/2014/main" id="{67DCD8F8-AD4F-1254-87FF-0E1B53ABF4FC}"/>
              </a:ext>
            </a:extLst>
          </p:cNvPr>
          <p:cNvSpPr txBox="1"/>
          <p:nvPr/>
        </p:nvSpPr>
        <p:spPr>
          <a:xfrm>
            <a:off x="4728449" y="6219569"/>
            <a:ext cx="4305300" cy="646331"/>
          </a:xfrm>
          <a:prstGeom prst="rect">
            <a:avLst/>
          </a:prstGeom>
          <a:noFill/>
        </p:spPr>
        <p:txBody>
          <a:bodyPr wrap="square">
            <a:spAutoFit/>
          </a:bodyPr>
          <a:lstStyle/>
          <a:p>
            <a:pPr algn="ctr"/>
            <a:r>
              <a:rPr lang="fr-FR" sz="1200">
                <a:solidFill>
                  <a:srgbClr val="202122"/>
                </a:solidFill>
              </a:rPr>
              <a:t>Récupération des prix du carburant sur </a:t>
            </a:r>
            <a:r>
              <a:rPr lang="fr-FR" sz="1200">
                <a:solidFill>
                  <a:srgbClr val="202122"/>
                </a:solidFill>
                <a:hlinkClick r:id="rId16"/>
              </a:rPr>
              <a:t>https://carbu.com/france/prixmoyens</a:t>
            </a:r>
            <a:r>
              <a:rPr lang="fr-FR" sz="1200">
                <a:solidFill>
                  <a:srgbClr val="202122"/>
                </a:solidFill>
              </a:rPr>
              <a:t> et calcule du prix avec la consommation de la voiture et distance du trajet</a:t>
            </a:r>
          </a:p>
        </p:txBody>
      </p:sp>
    </p:spTree>
    <p:extLst>
      <p:ext uri="{BB962C8B-B14F-4D97-AF65-F5344CB8AC3E}">
        <p14:creationId xmlns:p14="http://schemas.microsoft.com/office/powerpoint/2010/main" val="305863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r>
              <a:rPr lang="fr-FR" spc="400">
                <a:latin typeface="+mn-lt"/>
              </a:rPr>
              <a:t>Résultats</a:t>
            </a:r>
            <a:endParaRPr lang="fr-FR"/>
          </a:p>
        </p:txBody>
      </p:sp>
    </p:spTree>
    <p:extLst>
      <p:ext uri="{BB962C8B-B14F-4D97-AF65-F5344CB8AC3E}">
        <p14:creationId xmlns:p14="http://schemas.microsoft.com/office/powerpoint/2010/main" val="736528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rtlCol="0" anchor="ctr">
            <a:normAutofit/>
          </a:bodyPr>
          <a:lstStyle/>
          <a:p>
            <a:r>
              <a:rPr lang="fr-FR"/>
              <a:t>Résultats</a:t>
            </a:r>
          </a:p>
        </p:txBody>
      </p:sp>
      <p:sp>
        <p:nvSpPr>
          <p:cNvPr id="7" name="Espace réservé du numéro de diapositive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fr-FR" b="1" cap="all" spc="100" smtClean="0"/>
              <a:pPr rtl="0">
                <a:spcAft>
                  <a:spcPts val="600"/>
                </a:spcAft>
              </a:pPr>
              <a:t>15</a:t>
            </a:fld>
            <a:endParaRPr lang="fr-FR" b="1" cap="all" spc="100"/>
          </a:p>
        </p:txBody>
      </p:sp>
      <p:graphicFrame>
        <p:nvGraphicFramePr>
          <p:cNvPr id="9" name="Espace réservé du contenu 2">
            <a:extLst>
              <a:ext uri="{FF2B5EF4-FFF2-40B4-BE49-F238E27FC236}">
                <a16:creationId xmlns:a16="http://schemas.microsoft.com/office/drawing/2014/main" id="{012ACB3E-2A45-506F-E4DE-984BB1A5AAF5}"/>
              </a:ext>
            </a:extLst>
          </p:cNvPr>
          <p:cNvGraphicFramePr>
            <a:graphicFrameLocks noGrp="1"/>
          </p:cNvGraphicFramePr>
          <p:nvPr>
            <p:ph idx="1"/>
            <p:extLst>
              <p:ext uri="{D42A27DB-BD31-4B8C-83A1-F6EECF244321}">
                <p14:modId xmlns:p14="http://schemas.microsoft.com/office/powerpoint/2010/main" val="17248017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827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0CCC27-0274-88F4-F455-C90DD0DC953F}"/>
              </a:ext>
            </a:extLst>
          </p:cNvPr>
          <p:cNvSpPr>
            <a:spLocks noGrp="1"/>
          </p:cNvSpPr>
          <p:nvPr>
            <p:ph type="title"/>
          </p:nvPr>
        </p:nvSpPr>
        <p:spPr/>
        <p:txBody>
          <a:bodyPr/>
          <a:lstStyle/>
          <a:p>
            <a:r>
              <a:rPr lang="fr-FR" err="1"/>
              <a:t>Scrapy</a:t>
            </a:r>
            <a:r>
              <a:rPr lang="fr-FR"/>
              <a:t> </a:t>
            </a:r>
            <a:r>
              <a:rPr lang="fr-FR" err="1"/>
              <a:t>Meal</a:t>
            </a:r>
          </a:p>
        </p:txBody>
      </p:sp>
      <p:sp>
        <p:nvSpPr>
          <p:cNvPr id="4" name="Espace réservé du numéro de diapositive 3">
            <a:extLst>
              <a:ext uri="{FF2B5EF4-FFF2-40B4-BE49-F238E27FC236}">
                <a16:creationId xmlns:a16="http://schemas.microsoft.com/office/drawing/2014/main" id="{FE7A92C7-1C63-C9C6-26CF-8FC62A682F44}"/>
              </a:ext>
            </a:extLst>
          </p:cNvPr>
          <p:cNvSpPr>
            <a:spLocks noGrp="1"/>
          </p:cNvSpPr>
          <p:nvPr>
            <p:ph type="sldNum" sz="quarter" idx="12"/>
          </p:nvPr>
        </p:nvSpPr>
        <p:spPr/>
        <p:txBody>
          <a:bodyPr/>
          <a:lstStyle/>
          <a:p>
            <a:pPr rtl="0"/>
            <a:fld id="{D8DA9DAA-006C-4F4B-980E-E3DF019B24E2}" type="slidenum">
              <a:rPr lang="fr-FR" noProof="0" smtClean="0"/>
              <a:t>16</a:t>
            </a:fld>
            <a:endParaRPr lang="fr-FR" noProof="0"/>
          </a:p>
        </p:txBody>
      </p:sp>
      <p:pic>
        <p:nvPicPr>
          <p:cNvPr id="7" name="Image 7">
            <a:extLst>
              <a:ext uri="{FF2B5EF4-FFF2-40B4-BE49-F238E27FC236}">
                <a16:creationId xmlns:a16="http://schemas.microsoft.com/office/drawing/2014/main" id="{E9678F01-F064-C678-7B2F-B2423DA31A22}"/>
              </a:ext>
            </a:extLst>
          </p:cNvPr>
          <p:cNvPicPr>
            <a:picLocks noGrp="1" noChangeAspect="1"/>
          </p:cNvPicPr>
          <p:nvPr>
            <p:ph idx="1"/>
          </p:nvPr>
        </p:nvPicPr>
        <p:blipFill>
          <a:blip r:embed="rId2"/>
          <a:stretch>
            <a:fillRect/>
          </a:stretch>
        </p:blipFill>
        <p:spPr>
          <a:xfrm>
            <a:off x="1047604" y="1575595"/>
            <a:ext cx="10311105" cy="4779962"/>
          </a:xfrm>
        </p:spPr>
      </p:pic>
    </p:spTree>
    <p:extLst>
      <p:ext uri="{BB962C8B-B14F-4D97-AF65-F5344CB8AC3E}">
        <p14:creationId xmlns:p14="http://schemas.microsoft.com/office/powerpoint/2010/main" val="2531578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34274-FD01-3463-024C-A9DCA660F85C}"/>
              </a:ext>
            </a:extLst>
          </p:cNvPr>
          <p:cNvSpPr>
            <a:spLocks noGrp="1"/>
          </p:cNvSpPr>
          <p:nvPr>
            <p:ph type="title"/>
          </p:nvPr>
        </p:nvSpPr>
        <p:spPr/>
        <p:txBody>
          <a:bodyPr/>
          <a:lstStyle/>
          <a:p>
            <a:r>
              <a:rPr lang="fr-FR" err="1">
                <a:ea typeface="+mj-lt"/>
                <a:cs typeface="+mj-lt"/>
              </a:rPr>
              <a:t>Scrapy</a:t>
            </a:r>
            <a:r>
              <a:rPr lang="fr-FR">
                <a:ea typeface="+mj-lt"/>
                <a:cs typeface="+mj-lt"/>
              </a:rPr>
              <a:t> </a:t>
            </a:r>
            <a:r>
              <a:rPr lang="fr-FR" err="1">
                <a:ea typeface="+mj-lt"/>
                <a:cs typeface="+mj-lt"/>
              </a:rPr>
              <a:t>Meal</a:t>
            </a:r>
          </a:p>
        </p:txBody>
      </p:sp>
      <p:sp>
        <p:nvSpPr>
          <p:cNvPr id="4" name="Espace réservé du numéro de diapositive 3">
            <a:extLst>
              <a:ext uri="{FF2B5EF4-FFF2-40B4-BE49-F238E27FC236}">
                <a16:creationId xmlns:a16="http://schemas.microsoft.com/office/drawing/2014/main" id="{98DB524E-267B-D8C6-750A-DA57A7DD5955}"/>
              </a:ext>
            </a:extLst>
          </p:cNvPr>
          <p:cNvSpPr>
            <a:spLocks noGrp="1"/>
          </p:cNvSpPr>
          <p:nvPr>
            <p:ph type="sldNum" sz="quarter" idx="12"/>
          </p:nvPr>
        </p:nvSpPr>
        <p:spPr/>
        <p:txBody>
          <a:bodyPr/>
          <a:lstStyle/>
          <a:p>
            <a:pPr rtl="0"/>
            <a:fld id="{D8DA9DAA-006C-4F4B-980E-E3DF019B24E2}" type="slidenum">
              <a:rPr lang="fr-FR" noProof="0" smtClean="0"/>
              <a:t>17</a:t>
            </a:fld>
            <a:endParaRPr lang="fr-FR" noProof="0"/>
          </a:p>
        </p:txBody>
      </p:sp>
      <p:sp>
        <p:nvSpPr>
          <p:cNvPr id="5" name="Espace réservé du contenu 4">
            <a:extLst>
              <a:ext uri="{FF2B5EF4-FFF2-40B4-BE49-F238E27FC236}">
                <a16:creationId xmlns:a16="http://schemas.microsoft.com/office/drawing/2014/main" id="{4CCA4A15-6D28-ED1F-76AF-A6205963E1C9}"/>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682018CB-45DD-C24B-1F24-748FFF4114C4}"/>
              </a:ext>
            </a:extLst>
          </p:cNvPr>
          <p:cNvPicPr>
            <a:picLocks noChangeAspect="1"/>
          </p:cNvPicPr>
          <p:nvPr/>
        </p:nvPicPr>
        <p:blipFill>
          <a:blip r:embed="rId2"/>
          <a:stretch>
            <a:fillRect/>
          </a:stretch>
        </p:blipFill>
        <p:spPr>
          <a:xfrm>
            <a:off x="838200" y="1690688"/>
            <a:ext cx="10852439" cy="4729897"/>
          </a:xfrm>
          <a:prstGeom prst="rect">
            <a:avLst/>
          </a:prstGeom>
        </p:spPr>
      </p:pic>
    </p:spTree>
    <p:extLst>
      <p:ext uri="{BB962C8B-B14F-4D97-AF65-F5344CB8AC3E}">
        <p14:creationId xmlns:p14="http://schemas.microsoft.com/office/powerpoint/2010/main" val="3684299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E62561-5473-D2BA-C8A5-94D4292EA03D}"/>
              </a:ext>
            </a:extLst>
          </p:cNvPr>
          <p:cNvSpPr>
            <a:spLocks noGrp="1"/>
          </p:cNvSpPr>
          <p:nvPr>
            <p:ph type="title"/>
          </p:nvPr>
        </p:nvSpPr>
        <p:spPr/>
        <p:txBody>
          <a:bodyPr/>
          <a:lstStyle/>
          <a:p>
            <a:r>
              <a:rPr lang="fr-FR" err="1">
                <a:ea typeface="+mj-lt"/>
                <a:cs typeface="+mj-lt"/>
              </a:rPr>
              <a:t>Scrapy</a:t>
            </a:r>
            <a:r>
              <a:rPr lang="fr-FR">
                <a:ea typeface="+mj-lt"/>
                <a:cs typeface="+mj-lt"/>
              </a:rPr>
              <a:t> </a:t>
            </a:r>
            <a:r>
              <a:rPr lang="fr-FR" err="1">
                <a:ea typeface="+mj-lt"/>
                <a:cs typeface="+mj-lt"/>
              </a:rPr>
              <a:t>Meal</a:t>
            </a:r>
          </a:p>
        </p:txBody>
      </p:sp>
      <p:sp>
        <p:nvSpPr>
          <p:cNvPr id="4" name="Espace réservé du numéro de diapositive 3">
            <a:extLst>
              <a:ext uri="{FF2B5EF4-FFF2-40B4-BE49-F238E27FC236}">
                <a16:creationId xmlns:a16="http://schemas.microsoft.com/office/drawing/2014/main" id="{60F49AC6-6F96-073A-3275-C6FE770C6979}"/>
              </a:ext>
            </a:extLst>
          </p:cNvPr>
          <p:cNvSpPr>
            <a:spLocks noGrp="1"/>
          </p:cNvSpPr>
          <p:nvPr>
            <p:ph type="sldNum" sz="quarter" idx="12"/>
          </p:nvPr>
        </p:nvSpPr>
        <p:spPr/>
        <p:txBody>
          <a:bodyPr/>
          <a:lstStyle/>
          <a:p>
            <a:pPr rtl="0"/>
            <a:fld id="{D8DA9DAA-006C-4F4B-980E-E3DF019B24E2}" type="slidenum">
              <a:rPr lang="fr-FR" noProof="0" smtClean="0"/>
              <a:t>18</a:t>
            </a:fld>
            <a:endParaRPr lang="fr-FR" noProof="0"/>
          </a:p>
        </p:txBody>
      </p:sp>
      <p:pic>
        <p:nvPicPr>
          <p:cNvPr id="7" name="Image 7">
            <a:extLst>
              <a:ext uri="{FF2B5EF4-FFF2-40B4-BE49-F238E27FC236}">
                <a16:creationId xmlns:a16="http://schemas.microsoft.com/office/drawing/2014/main" id="{74643A0F-2053-E748-DB01-C9159CA73AD0}"/>
              </a:ext>
            </a:extLst>
          </p:cNvPr>
          <p:cNvPicPr>
            <a:picLocks noGrp="1" noChangeAspect="1"/>
          </p:cNvPicPr>
          <p:nvPr>
            <p:ph idx="1"/>
          </p:nvPr>
        </p:nvPicPr>
        <p:blipFill>
          <a:blip r:embed="rId2"/>
          <a:stretch>
            <a:fillRect/>
          </a:stretch>
        </p:blipFill>
        <p:spPr>
          <a:xfrm>
            <a:off x="955490" y="1587502"/>
            <a:ext cx="10292925" cy="4815680"/>
          </a:xfrm>
        </p:spPr>
      </p:pic>
    </p:spTree>
    <p:extLst>
      <p:ext uri="{BB962C8B-B14F-4D97-AF65-F5344CB8AC3E}">
        <p14:creationId xmlns:p14="http://schemas.microsoft.com/office/powerpoint/2010/main" val="296151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48B06FE0-0930-8AEE-458F-548A6D04497C}"/>
              </a:ext>
            </a:extLst>
          </p:cNvPr>
          <p:cNvPicPr>
            <a:picLocks noChangeAspect="1"/>
          </p:cNvPicPr>
          <p:nvPr/>
        </p:nvPicPr>
        <p:blipFill>
          <a:blip r:embed="rId2"/>
          <a:stretch>
            <a:fillRect/>
          </a:stretch>
        </p:blipFill>
        <p:spPr>
          <a:xfrm>
            <a:off x="574675" y="2533650"/>
            <a:ext cx="4730750" cy="2933700"/>
          </a:xfrm>
          <a:prstGeom prst="rect">
            <a:avLst/>
          </a:prstGeom>
        </p:spPr>
      </p:pic>
      <p:pic>
        <p:nvPicPr>
          <p:cNvPr id="6" name="Image 5">
            <a:extLst>
              <a:ext uri="{FF2B5EF4-FFF2-40B4-BE49-F238E27FC236}">
                <a16:creationId xmlns:a16="http://schemas.microsoft.com/office/drawing/2014/main" id="{BBE5DD8B-AB2B-7DE7-9323-D7E6DBED5528}"/>
              </a:ext>
            </a:extLst>
          </p:cNvPr>
          <p:cNvPicPr>
            <a:picLocks noChangeAspect="1"/>
          </p:cNvPicPr>
          <p:nvPr/>
        </p:nvPicPr>
        <p:blipFill>
          <a:blip r:embed="rId3"/>
          <a:stretch>
            <a:fillRect/>
          </a:stretch>
        </p:blipFill>
        <p:spPr>
          <a:xfrm>
            <a:off x="5378450" y="2533650"/>
            <a:ext cx="5967413" cy="2933700"/>
          </a:xfrm>
          <a:prstGeom prst="rect">
            <a:avLst/>
          </a:prstGeom>
        </p:spPr>
      </p:pic>
      <p:sp>
        <p:nvSpPr>
          <p:cNvPr id="2" name="Titre 1">
            <a:extLst>
              <a:ext uri="{FF2B5EF4-FFF2-40B4-BE49-F238E27FC236}">
                <a16:creationId xmlns:a16="http://schemas.microsoft.com/office/drawing/2014/main" id="{E6D5E073-4DD7-4AF1-058E-308E453C7F13}"/>
              </a:ext>
            </a:extLst>
          </p:cNvPr>
          <p:cNvSpPr>
            <a:spLocks noGrp="1"/>
          </p:cNvSpPr>
          <p:nvPr>
            <p:ph type="title"/>
          </p:nvPr>
        </p:nvSpPr>
        <p:spPr>
          <a:xfrm>
            <a:off x="576072" y="365125"/>
            <a:ext cx="10771632" cy="1325563"/>
          </a:xfrm>
        </p:spPr>
        <p:txBody>
          <a:bodyPr anchor="ctr">
            <a:normAutofit/>
          </a:bodyPr>
          <a:lstStyle/>
          <a:p>
            <a:r>
              <a:rPr lang="fr-FR" err="1"/>
              <a:t>Scrapy</a:t>
            </a:r>
            <a:r>
              <a:rPr lang="fr-FR"/>
              <a:t> </a:t>
            </a:r>
            <a:r>
              <a:rPr lang="fr-FR" err="1"/>
              <a:t>Meal</a:t>
            </a:r>
          </a:p>
        </p:txBody>
      </p:sp>
      <p:sp>
        <p:nvSpPr>
          <p:cNvPr id="4" name="Espace réservé du numéro de diapositive 3">
            <a:extLst>
              <a:ext uri="{FF2B5EF4-FFF2-40B4-BE49-F238E27FC236}">
                <a16:creationId xmlns:a16="http://schemas.microsoft.com/office/drawing/2014/main" id="{C9D37F9F-7BC8-4FEB-BCA3-EEB300007E0C}"/>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fr-FR" noProof="0" smtClean="0"/>
              <a:pPr rtl="0">
                <a:spcAft>
                  <a:spcPts val="600"/>
                </a:spcAft>
              </a:pPr>
              <a:t>19</a:t>
            </a:fld>
            <a:endParaRPr lang="fr-FR" noProof="0"/>
          </a:p>
        </p:txBody>
      </p:sp>
    </p:spTree>
    <p:extLst>
      <p:ext uri="{BB962C8B-B14F-4D97-AF65-F5344CB8AC3E}">
        <p14:creationId xmlns:p14="http://schemas.microsoft.com/office/powerpoint/2010/main" val="360484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r>
              <a:rPr lang="fr-FR">
                <a:latin typeface="+mn-lt"/>
              </a:rPr>
              <a:t>Sommaire</a:t>
            </a:r>
            <a:endParaRPr lang="fr-FR" err="1"/>
          </a:p>
        </p:txBody>
      </p:sp>
      <p:sp>
        <p:nvSpPr>
          <p:cNvPr id="4" name="Espace réservé du texte 3">
            <a:extLst>
              <a:ext uri="{FF2B5EF4-FFF2-40B4-BE49-F238E27FC236}">
                <a16:creationId xmlns:a16="http://schemas.microsoft.com/office/drawing/2014/main" id="{65DE74E9-AA78-46C1-845A-0B72FA8AF35E}"/>
              </a:ext>
            </a:extLst>
          </p:cNvPr>
          <p:cNvSpPr>
            <a:spLocks noGrp="1"/>
          </p:cNvSpPr>
          <p:nvPr>
            <p:ph type="body" sz="quarter" idx="13"/>
          </p:nvPr>
        </p:nvSpPr>
        <p:spPr/>
        <p:txBody>
          <a:bodyPr vert="horz" lIns="91440" tIns="45720" rIns="91440" bIns="45720" rtlCol="0" anchor="t">
            <a:normAutofit/>
          </a:bodyPr>
          <a:lstStyle/>
          <a:p>
            <a:pPr algn="r"/>
            <a:r>
              <a:rPr lang="fr-FR"/>
              <a:t>Problématique</a:t>
            </a:r>
          </a:p>
          <a:p>
            <a:pPr algn="r"/>
            <a:r>
              <a:rPr lang="fr-FR"/>
              <a:t>Hypothèse</a:t>
            </a:r>
          </a:p>
          <a:p>
            <a:pPr algn="r"/>
            <a:r>
              <a:rPr lang="fr-FR"/>
              <a:t>Méthode</a:t>
            </a:r>
          </a:p>
          <a:p>
            <a:pPr algn="r" rtl="0"/>
            <a:r>
              <a:rPr lang="fr-FR"/>
              <a:t>Résultats</a:t>
            </a:r>
          </a:p>
          <a:p>
            <a:r>
              <a:rPr lang="fr-FR"/>
              <a:t>Bilan</a:t>
            </a:r>
          </a:p>
        </p:txBody>
      </p:sp>
      <p:pic>
        <p:nvPicPr>
          <p:cNvPr id="6" name="Espace réservé d’image 5" descr="coucher de soleil sur des montagnes">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66432" y="4220893"/>
            <a:ext cx="2017137" cy="20171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Espace réservé de la date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fr-FR"/>
              <a:t>11/01/2023</a:t>
            </a:r>
          </a:p>
        </p:txBody>
      </p:sp>
      <p:sp>
        <p:nvSpPr>
          <p:cNvPr id="8" name="Espace réservé du pied de page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r>
              <a:rPr lang="fr-FR" err="1"/>
              <a:t>Scrapy</a:t>
            </a:r>
            <a:r>
              <a:rPr lang="fr-FR"/>
              <a:t> </a:t>
            </a:r>
            <a:r>
              <a:rPr lang="fr-FR" err="1"/>
              <a:t>meal</a:t>
            </a:r>
          </a:p>
        </p:txBody>
      </p:sp>
      <p:sp>
        <p:nvSpPr>
          <p:cNvPr id="9" name="Espace réservé du numéro de diapositive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fr-FR" smtClean="0"/>
              <a:pPr rtl="0"/>
              <a:t>2</a:t>
            </a:fld>
            <a:endParaRPr lang="fr-FR"/>
          </a:p>
        </p:txBody>
      </p:sp>
      <p:pic>
        <p:nvPicPr>
          <p:cNvPr id="1026" name="Picture 2" descr="Nourriture : définition, explications, sources aliments... – AquaPortail">
            <a:extLst>
              <a:ext uri="{FF2B5EF4-FFF2-40B4-BE49-F238E27FC236}">
                <a16:creationId xmlns:a16="http://schemas.microsoft.com/office/drawing/2014/main" id="{5612F39E-3529-237A-7581-25E96AFA88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12"/>
          <a:stretch/>
        </p:blipFill>
        <p:spPr bwMode="auto">
          <a:xfrm>
            <a:off x="1155192" y="3932722"/>
            <a:ext cx="2537749" cy="25934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FB28F-C9D7-439B-B863-44B4E851A0B0}"/>
              </a:ext>
            </a:extLst>
          </p:cNvPr>
          <p:cNvSpPr>
            <a:spLocks noGrp="1"/>
          </p:cNvSpPr>
          <p:nvPr>
            <p:ph type="ctrTitle"/>
          </p:nvPr>
        </p:nvSpPr>
        <p:spPr>
          <a:xfrm>
            <a:off x="6267861" y="136525"/>
            <a:ext cx="4434840" cy="886968"/>
          </a:xfrm>
        </p:spPr>
        <p:txBody>
          <a:bodyPr rtlCol="0"/>
          <a:lstStyle/>
          <a:p>
            <a:pPr rtl="0"/>
            <a:r>
              <a:rPr lang="fr-FR"/>
              <a:t>BILAN</a:t>
            </a:r>
          </a:p>
        </p:txBody>
      </p:sp>
      <p:sp>
        <p:nvSpPr>
          <p:cNvPr id="8" name="Sous-titre 7">
            <a:extLst>
              <a:ext uri="{FF2B5EF4-FFF2-40B4-BE49-F238E27FC236}">
                <a16:creationId xmlns:a16="http://schemas.microsoft.com/office/drawing/2014/main" id="{50061247-EA4F-4DFA-AFCE-648487762CF7}"/>
              </a:ext>
            </a:extLst>
          </p:cNvPr>
          <p:cNvSpPr>
            <a:spLocks noGrp="1"/>
          </p:cNvSpPr>
          <p:nvPr>
            <p:ph type="subTitle" idx="1"/>
          </p:nvPr>
        </p:nvSpPr>
        <p:spPr>
          <a:xfrm>
            <a:off x="6003332" y="1312481"/>
            <a:ext cx="4963899" cy="4754880"/>
          </a:xfrm>
        </p:spPr>
        <p:txBody>
          <a:bodyPr vert="horz" lIns="91440" tIns="45720" rIns="91440" bIns="45720" rtlCol="0" anchor="t">
            <a:normAutofit fontScale="77500" lnSpcReduction="20000"/>
          </a:bodyPr>
          <a:lstStyle/>
          <a:p>
            <a:pPr marL="342900" indent="-342900">
              <a:buFont typeface="Arial" panose="020B0604020202020204" pitchFamily="34" charset="0"/>
              <a:buChar char="•"/>
            </a:pPr>
            <a:r>
              <a:rPr lang="fr-FR"/>
              <a:t>Nous avons pu mettre en pratique nos connaissances de </a:t>
            </a:r>
            <a:r>
              <a:rPr lang="fr-FR" err="1"/>
              <a:t>webscrapping</a:t>
            </a:r>
            <a:r>
              <a:rPr lang="fr-FR"/>
              <a:t> et de développement pour arriver à un prototype fonctionnel.</a:t>
            </a:r>
          </a:p>
          <a:p>
            <a:pPr marL="342900" indent="-342900">
              <a:buFont typeface="Arial" panose="020B0604020202020204" pitchFamily="34" charset="0"/>
              <a:buChar char="•"/>
            </a:pPr>
            <a:r>
              <a:rPr lang="fr-FR"/>
              <a:t>La recherche et sélection des recettes et des ingrédients a été implémentée</a:t>
            </a:r>
          </a:p>
          <a:p>
            <a:pPr marL="342900" indent="-342900">
              <a:buFont typeface="Arial" panose="020B0604020202020204" pitchFamily="34" charset="0"/>
              <a:buChar char="•"/>
            </a:pPr>
            <a:r>
              <a:rPr lang="fr-FR"/>
              <a:t>La comparaison de la distance géographique séparant l'utilisateur des marchands et le coût du trajet a été implémentée</a:t>
            </a:r>
          </a:p>
          <a:p>
            <a:pPr marL="342900" indent="-342900">
              <a:buFont typeface="Arial" panose="020B0604020202020204" pitchFamily="34" charset="0"/>
              <a:buChar char="•"/>
            </a:pPr>
            <a:r>
              <a:rPr lang="fr-FR"/>
              <a:t>Le </a:t>
            </a:r>
            <a:r>
              <a:rPr lang="fr-FR" err="1"/>
              <a:t>scrapping</a:t>
            </a:r>
            <a:r>
              <a:rPr lang="fr-FR"/>
              <a:t> des grandes surfaces françaises est très compliqué et remplacé par des magasins belges.</a:t>
            </a:r>
          </a:p>
          <a:p>
            <a:pPr marL="342900" indent="-342900">
              <a:buFont typeface="Arial" panose="020B0604020202020204" pitchFamily="34" charset="0"/>
              <a:buChar char="•"/>
            </a:pPr>
            <a:r>
              <a:rPr lang="fr-FR"/>
              <a:t>Les recettes avec un nombre d’ingrédients important peuvent être longues à scrapper, un </a:t>
            </a:r>
            <a:r>
              <a:rPr lang="fr-FR" err="1"/>
              <a:t>scrapping</a:t>
            </a:r>
            <a:r>
              <a:rPr lang="fr-FR"/>
              <a:t> journalier des prix des ingrédients les plus populaires pourrait permettre de limiter cela.</a:t>
            </a:r>
          </a:p>
          <a:p>
            <a:endParaRPr lang="fr-FR"/>
          </a:p>
        </p:txBody>
      </p:sp>
      <p:sp>
        <p:nvSpPr>
          <p:cNvPr id="23" name="Espace réservé du pied de page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r>
              <a:rPr lang="fr-FR" err="1"/>
              <a:t>Scrapy</a:t>
            </a:r>
            <a:r>
              <a:rPr lang="fr-FR"/>
              <a:t> </a:t>
            </a:r>
            <a:r>
              <a:rPr lang="fr-FR" err="1"/>
              <a:t>meal</a:t>
            </a:r>
            <a:endParaRPr lang="fr-FR"/>
          </a:p>
        </p:txBody>
      </p:sp>
      <p:sp>
        <p:nvSpPr>
          <p:cNvPr id="24" name="Espace réservé du numéro de diapositive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fr-FR" smtClean="0"/>
              <a:pPr rtl="0"/>
              <a:t>20</a:t>
            </a:fld>
            <a:endParaRPr lang="fr-FR"/>
          </a:p>
        </p:txBody>
      </p:sp>
      <p:pic>
        <p:nvPicPr>
          <p:cNvPr id="5" name="Picture 2" descr="Logo de 750g">
            <a:extLst>
              <a:ext uri="{FF2B5EF4-FFF2-40B4-BE49-F238E27FC236}">
                <a16:creationId xmlns:a16="http://schemas.microsoft.com/office/drawing/2014/main" id="{E1FFC5B1-BEF5-49A6-6FCB-82FE3204E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935" y="1107071"/>
            <a:ext cx="1598453" cy="753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2BA70E2-804D-5E5E-C7F1-78FC4156B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673" y="955067"/>
            <a:ext cx="919162" cy="9655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Toutes les actus des supermarchés alimentaires Match - LSA Conso">
            <a:extLst>
              <a:ext uri="{FF2B5EF4-FFF2-40B4-BE49-F238E27FC236}">
                <a16:creationId xmlns:a16="http://schemas.microsoft.com/office/drawing/2014/main" id="{6438B5B8-6B9D-24C9-8F30-9AC913F2D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8234" y="804672"/>
            <a:ext cx="1899444" cy="126629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883417D3-1914-EB23-3527-BBDFAC28A358}"/>
              </a:ext>
            </a:extLst>
          </p:cNvPr>
          <p:cNvPicPr>
            <a:picLocks noChangeAspect="1"/>
          </p:cNvPicPr>
          <p:nvPr/>
        </p:nvPicPr>
        <p:blipFill rotWithShape="1">
          <a:blip r:embed="rId6"/>
          <a:srcRect l="12488" r="8197"/>
          <a:stretch/>
        </p:blipFill>
        <p:spPr>
          <a:xfrm>
            <a:off x="423989" y="3015625"/>
            <a:ext cx="4963899" cy="2638726"/>
          </a:xfrm>
          <a:prstGeom prst="rect">
            <a:avLst/>
          </a:prstGeom>
        </p:spPr>
      </p:pic>
    </p:spTree>
    <p:extLst>
      <p:ext uri="{BB962C8B-B14F-4D97-AF65-F5344CB8AC3E}">
        <p14:creationId xmlns:p14="http://schemas.microsoft.com/office/powerpoint/2010/main" val="3584772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space réservé du numéro de diapositive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fr-FR" smtClean="0"/>
              <a:pPr rtl="0"/>
              <a:t>21</a:t>
            </a:fld>
            <a:endParaRPr lang="fr-FR"/>
          </a:p>
        </p:txBody>
      </p:sp>
      <p:sp>
        <p:nvSpPr>
          <p:cNvPr id="23" name="Espace réservé du pied de page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r>
              <a:rPr lang="fr-FR" err="1"/>
              <a:t>Scrapy</a:t>
            </a:r>
            <a:r>
              <a:rPr lang="fr-FR"/>
              <a:t> </a:t>
            </a:r>
            <a:r>
              <a:rPr lang="fr-FR" err="1"/>
              <a:t>meal</a:t>
            </a:r>
          </a:p>
        </p:txBody>
      </p:sp>
      <p:pic>
        <p:nvPicPr>
          <p:cNvPr id="11" name="Espace réservé d’image 10" descr="coucher de soleil sur des montagnes">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2256535" y="745680"/>
            <a:ext cx="2290065" cy="2273502"/>
          </a:xfrm>
        </p:spPr>
      </p:pic>
      <p:sp>
        <p:nvSpPr>
          <p:cNvPr id="6" name="Titr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fr-FR"/>
              <a:t>Merci</a:t>
            </a:r>
          </a:p>
        </p:txBody>
      </p:sp>
      <p:sp>
        <p:nvSpPr>
          <p:cNvPr id="7" name="Espace réservé du texte 6">
            <a:extLst>
              <a:ext uri="{FF2B5EF4-FFF2-40B4-BE49-F238E27FC236}">
                <a16:creationId xmlns:a16="http://schemas.microsoft.com/office/drawing/2014/main" id="{42AF1107-8D35-4E35-93C7-D3640946F742}"/>
              </a:ext>
            </a:extLst>
          </p:cNvPr>
          <p:cNvSpPr>
            <a:spLocks noGrp="1"/>
          </p:cNvSpPr>
          <p:nvPr>
            <p:ph type="body" sz="quarter" idx="13"/>
          </p:nvPr>
        </p:nvSpPr>
        <p:spPr/>
        <p:txBody>
          <a:bodyPr vert="horz" lIns="91440" tIns="45720" rIns="91440" bIns="45720" rtlCol="0" anchor="t">
            <a:normAutofit/>
          </a:bodyPr>
          <a:lstStyle/>
          <a:p>
            <a:r>
              <a:rPr lang="fr-FR"/>
              <a:t>Nicolas CARVAL – Bruno PINCET</a:t>
            </a:r>
          </a:p>
          <a:p>
            <a:pPr rtl="0"/>
            <a:endParaRPr lang="fr-FR"/>
          </a:p>
        </p:txBody>
      </p:sp>
      <p:pic>
        <p:nvPicPr>
          <p:cNvPr id="15" name="Espace réservé d’image 14" descr="lumière d’avant le crépuscule sur des montagnes">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3074" name="Picture 2" descr="Vocabulaire : les aliments | Apprendre le français avec TV5MONDE">
            <a:extLst>
              <a:ext uri="{FF2B5EF4-FFF2-40B4-BE49-F238E27FC236}">
                <a16:creationId xmlns:a16="http://schemas.microsoft.com/office/drawing/2014/main" id="{AFC307AB-8712-65C5-7953-EE5D93AB6F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905" y="3923741"/>
            <a:ext cx="3854161" cy="39078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Image 3" descr="Une image contenant gâteau, rose, rouge, intérieur&#10;&#10;Description générée automatiquement">
            <a:extLst>
              <a:ext uri="{FF2B5EF4-FFF2-40B4-BE49-F238E27FC236}">
                <a16:creationId xmlns:a16="http://schemas.microsoft.com/office/drawing/2014/main" id="{E2B0ABA7-0F42-ECB0-0ED0-D0F49E2EDF26}"/>
              </a:ext>
            </a:extLst>
          </p:cNvPr>
          <p:cNvPicPr>
            <a:picLocks noChangeAspect="1"/>
          </p:cNvPicPr>
          <p:nvPr/>
        </p:nvPicPr>
        <p:blipFill>
          <a:blip r:embed="rId6"/>
          <a:stretch>
            <a:fillRect/>
          </a:stretch>
        </p:blipFill>
        <p:spPr>
          <a:xfrm>
            <a:off x="2116931" y="727519"/>
            <a:ext cx="2576513" cy="24621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2731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30D859-2E5F-64C8-1A0B-3B82F30F497D}"/>
              </a:ext>
            </a:extLst>
          </p:cNvPr>
          <p:cNvSpPr>
            <a:spLocks noGrp="1"/>
          </p:cNvSpPr>
          <p:nvPr>
            <p:ph type="title"/>
          </p:nvPr>
        </p:nvSpPr>
        <p:spPr/>
        <p:txBody>
          <a:bodyPr/>
          <a:lstStyle/>
          <a:p>
            <a:r>
              <a:rPr lang="fr-FR"/>
              <a:t>Annexes</a:t>
            </a:r>
          </a:p>
        </p:txBody>
      </p:sp>
      <p:sp>
        <p:nvSpPr>
          <p:cNvPr id="5" name="Espace réservé du numéro de diapositive 4">
            <a:extLst>
              <a:ext uri="{FF2B5EF4-FFF2-40B4-BE49-F238E27FC236}">
                <a16:creationId xmlns:a16="http://schemas.microsoft.com/office/drawing/2014/main" id="{610E32A6-BFB3-B9E2-5A93-AC542F0577FF}"/>
              </a:ext>
            </a:extLst>
          </p:cNvPr>
          <p:cNvSpPr>
            <a:spLocks noGrp="1"/>
          </p:cNvSpPr>
          <p:nvPr>
            <p:ph type="sldNum" sz="quarter" idx="12"/>
          </p:nvPr>
        </p:nvSpPr>
        <p:spPr/>
        <p:txBody>
          <a:bodyPr/>
          <a:lstStyle/>
          <a:p>
            <a:pPr rtl="0"/>
            <a:fld id="{D8DA9DAA-006C-4F4B-980E-E3DF019B24E2}" type="slidenum">
              <a:rPr lang="fr-FR" noProof="0" smtClean="0"/>
              <a:t>22</a:t>
            </a:fld>
            <a:endParaRPr lang="fr-FR" noProof="0"/>
          </a:p>
        </p:txBody>
      </p:sp>
      <p:graphicFrame>
        <p:nvGraphicFramePr>
          <p:cNvPr id="7" name="Diagramme 6">
            <a:extLst>
              <a:ext uri="{FF2B5EF4-FFF2-40B4-BE49-F238E27FC236}">
                <a16:creationId xmlns:a16="http://schemas.microsoft.com/office/drawing/2014/main" id="{FF38F746-0C56-86EA-143E-F84339F1B22D}"/>
              </a:ext>
            </a:extLst>
          </p:cNvPr>
          <p:cNvGraphicFramePr/>
          <p:nvPr>
            <p:extLst>
              <p:ext uri="{D42A27DB-BD31-4B8C-83A1-F6EECF244321}">
                <p14:modId xmlns:p14="http://schemas.microsoft.com/office/powerpoint/2010/main" val="1023473696"/>
              </p:ext>
            </p:extLst>
          </p:nvPr>
        </p:nvGraphicFramePr>
        <p:xfrm>
          <a:off x="1107347" y="1627464"/>
          <a:ext cx="10444293" cy="4247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1200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fr-FR" sz="5400"/>
              <a:t>Introduction</a:t>
            </a:r>
            <a:endParaRPr lang="fr-FR"/>
          </a:p>
        </p:txBody>
      </p:sp>
      <p:sp>
        <p:nvSpPr>
          <p:cNvPr id="4" name="Espace réservé du contenu 3">
            <a:extLst>
              <a:ext uri="{FF2B5EF4-FFF2-40B4-BE49-F238E27FC236}">
                <a16:creationId xmlns:a16="http://schemas.microsoft.com/office/drawing/2014/main" id="{B0881FA9-F3B0-4912-B0E1-352094195C30}"/>
              </a:ext>
            </a:extLst>
          </p:cNvPr>
          <p:cNvSpPr>
            <a:spLocks noGrp="1"/>
          </p:cNvSpPr>
          <p:nvPr>
            <p:ph idx="1"/>
          </p:nvPr>
        </p:nvSpPr>
        <p:spPr/>
        <p:txBody>
          <a:bodyPr vert="horz" lIns="91440" tIns="45720" rIns="91440" bIns="45720" rtlCol="0" anchor="t">
            <a:normAutofit lnSpcReduction="10000"/>
          </a:bodyPr>
          <a:lstStyle/>
          <a:p>
            <a:r>
              <a:rPr lang="fr-FR"/>
              <a:t>De nombreux sites proposant des recettes de cuisine en ligne ont été popularisés ces dernières années.</a:t>
            </a:r>
          </a:p>
          <a:p>
            <a:r>
              <a:rPr lang="fr-FR"/>
              <a:t>Cependant il n'est pas forcément facile pour les utilisateurs de s'y retrouver dans la liste des ingrédients à acheter pour réaliser les recettes. </a:t>
            </a:r>
          </a:p>
          <a:p>
            <a:r>
              <a:rPr lang="fr-FR"/>
              <a:t>Et après ? Dans quel magasin devrait-il se diriger afin d'être optimisé en termes de temps et de prix ?</a:t>
            </a:r>
          </a:p>
          <a:p>
            <a:endParaRPr lang="fr-FR"/>
          </a:p>
        </p:txBody>
      </p:sp>
      <p:pic>
        <p:nvPicPr>
          <p:cNvPr id="8" name="Espace réservé d’image 7" descr="lumière d’avant l’aube sur des montagnes">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Espace réservé de la date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fr-FR"/>
              <a:t>11/01/2023</a:t>
            </a:r>
          </a:p>
        </p:txBody>
      </p:sp>
      <p:sp>
        <p:nvSpPr>
          <p:cNvPr id="10" name="Espace réservé du pied de page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r>
              <a:rPr lang="fr-FR" err="1"/>
              <a:t>Scrapy</a:t>
            </a:r>
            <a:r>
              <a:rPr lang="fr-FR"/>
              <a:t> </a:t>
            </a:r>
            <a:r>
              <a:rPr lang="fr-FR" err="1"/>
              <a:t>meal</a:t>
            </a:r>
          </a:p>
        </p:txBody>
      </p:sp>
      <p:sp>
        <p:nvSpPr>
          <p:cNvPr id="11" name="Espace réservé du numéro de diapositive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fr-FR" smtClean="0"/>
              <a:pPr rtl="0"/>
              <a:t>3</a:t>
            </a:fld>
            <a:endParaRPr lang="fr-FR"/>
          </a:p>
        </p:txBody>
      </p:sp>
      <p:pic>
        <p:nvPicPr>
          <p:cNvPr id="2050" name="Picture 2" descr="100 recettes qui se préparent en 10 minutes ! - Cuisine Actuelle">
            <a:extLst>
              <a:ext uri="{FF2B5EF4-FFF2-40B4-BE49-F238E27FC236}">
                <a16:creationId xmlns:a16="http://schemas.microsoft.com/office/drawing/2014/main" id="{402E1C0D-5F13-EB55-6BB5-F101128EB5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23" t="2750" r="19228" b="-2750"/>
          <a:stretch/>
        </p:blipFill>
        <p:spPr bwMode="auto">
          <a:xfrm>
            <a:off x="7406244" y="1492897"/>
            <a:ext cx="4415641" cy="44948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r>
              <a:rPr lang="fr-FR" spc="400">
                <a:latin typeface="+mn-lt"/>
              </a:rPr>
              <a:t>problématique</a:t>
            </a:r>
            <a:endParaRPr lang="fr-FR"/>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p:txBody>
          <a:bodyPr vert="horz" lIns="91440" tIns="45720" rIns="91440" bIns="45720" rtlCol="0" anchor="t">
            <a:normAutofit/>
          </a:bodyPr>
          <a:lstStyle/>
          <a:p>
            <a:r>
              <a:rPr lang="fr-FR"/>
              <a:t>Trouver un moyen de fournir rapidement une liste d'ingrédients à acheter ainsi que le meilleur supermarché où aller faire ses courses (Prix/Temps)</a:t>
            </a:r>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r>
              <a:rPr lang="fr-FR" spc="400">
                <a:latin typeface="+mn-lt"/>
              </a:rPr>
              <a:t>Solution ?</a:t>
            </a:r>
            <a:endParaRPr lang="fr-FR"/>
          </a:p>
        </p:txBody>
      </p:sp>
    </p:spTree>
    <p:extLst>
      <p:ext uri="{BB962C8B-B14F-4D97-AF65-F5344CB8AC3E}">
        <p14:creationId xmlns:p14="http://schemas.microsoft.com/office/powerpoint/2010/main" val="1671305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1468384"/>
          </a:xfrm>
        </p:spPr>
        <p:txBody>
          <a:bodyPr rtlCol="0"/>
          <a:lstStyle/>
          <a:p>
            <a:r>
              <a:rPr lang="fr-FR" err="1"/>
              <a:t>Scrapy</a:t>
            </a:r>
            <a:r>
              <a:rPr lang="fr-FR"/>
              <a:t> </a:t>
            </a:r>
            <a:r>
              <a:rPr lang="fr-FR" err="1"/>
              <a:t>Meal</a:t>
            </a:r>
          </a:p>
        </p:txBody>
      </p:sp>
      <p:sp>
        <p:nvSpPr>
          <p:cNvPr id="3" name="Sous-titre 2">
            <a:extLst>
              <a:ext uri="{FF2B5EF4-FFF2-40B4-BE49-F238E27FC236}">
                <a16:creationId xmlns:a16="http://schemas.microsoft.com/office/drawing/2014/main" id="{8AFC25C2-2815-4A92-A043-0CEC83591A94}"/>
              </a:ext>
            </a:extLst>
          </p:cNvPr>
          <p:cNvSpPr>
            <a:spLocks noGrp="1"/>
          </p:cNvSpPr>
          <p:nvPr>
            <p:ph type="subTitle" idx="1"/>
          </p:nvPr>
        </p:nvSpPr>
        <p:spPr>
          <a:xfrm>
            <a:off x="6391655" y="3238256"/>
            <a:ext cx="4434835" cy="2740028"/>
          </a:xfrm>
        </p:spPr>
        <p:txBody>
          <a:bodyPr vert="horz" lIns="91440" tIns="45720" rIns="91440" bIns="45720" rtlCol="0" anchor="t">
            <a:normAutofit/>
          </a:bodyPr>
          <a:lstStyle/>
          <a:p>
            <a:pPr marL="285750" indent="-285750">
              <a:buFont typeface="Calibri" panose="020B0604020202020204" pitchFamily="34" charset="0"/>
              <a:buChar char="-"/>
            </a:pPr>
            <a:r>
              <a:rPr lang="fr-FR"/>
              <a:t>Recherchez une recette</a:t>
            </a:r>
          </a:p>
          <a:p>
            <a:pPr marL="285750" indent="-285750">
              <a:buFont typeface="Calibri" panose="020B0604020202020204" pitchFamily="34" charset="0"/>
              <a:buChar char="-"/>
            </a:pPr>
            <a:r>
              <a:rPr lang="fr-FR"/>
              <a:t>Sélectionnez les ingrédients dont vous avez besoin</a:t>
            </a:r>
          </a:p>
          <a:p>
            <a:pPr marL="285750" indent="-285750">
              <a:buFont typeface="Calibri" panose="020B0604020202020204" pitchFamily="34" charset="0"/>
              <a:buChar char="-"/>
            </a:pPr>
            <a:r>
              <a:rPr lang="fr-FR"/>
              <a:t>Partez dans le magasin qui correspond le mieux à vos besoins</a:t>
            </a:r>
          </a:p>
        </p:txBody>
      </p:sp>
      <p:sp>
        <p:nvSpPr>
          <p:cNvPr id="9" name="Espace réservé du pied de page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r>
              <a:rPr lang="fr-FR" err="1"/>
              <a:t>Scrapy</a:t>
            </a:r>
            <a:r>
              <a:rPr lang="fr-FR"/>
              <a:t> meal</a:t>
            </a:r>
          </a:p>
        </p:txBody>
      </p:sp>
      <p:sp>
        <p:nvSpPr>
          <p:cNvPr id="10" name="Espace réservé du numéro de diapositive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fr-FR" smtClean="0"/>
              <a:pPr rtl="0"/>
              <a:t>6</a:t>
            </a:fld>
            <a:endParaRPr lang="fr-FR"/>
          </a:p>
        </p:txBody>
      </p:sp>
      <p:pic>
        <p:nvPicPr>
          <p:cNvPr id="4" name="Image 4">
            <a:extLst>
              <a:ext uri="{FF2B5EF4-FFF2-40B4-BE49-F238E27FC236}">
                <a16:creationId xmlns:a16="http://schemas.microsoft.com/office/drawing/2014/main" id="{ECFBBD06-A1AF-9812-E2AC-93AF90AA7CCB}"/>
              </a:ext>
            </a:extLst>
          </p:cNvPr>
          <p:cNvPicPr>
            <a:picLocks noChangeAspect="1"/>
          </p:cNvPicPr>
          <p:nvPr/>
        </p:nvPicPr>
        <p:blipFill>
          <a:blip r:embed="rId3"/>
          <a:stretch>
            <a:fillRect/>
          </a:stretch>
        </p:blipFill>
        <p:spPr>
          <a:xfrm>
            <a:off x="350811" y="1098834"/>
            <a:ext cx="4971472" cy="4665037"/>
          </a:xfrm>
          <a:prstGeom prst="rect">
            <a:avLst/>
          </a:prstGeom>
        </p:spPr>
      </p:pic>
    </p:spTree>
    <p:extLst>
      <p:ext uri="{BB962C8B-B14F-4D97-AF65-F5344CB8AC3E}">
        <p14:creationId xmlns:p14="http://schemas.microsoft.com/office/powerpoint/2010/main" val="3561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r>
              <a:rPr lang="fr-FR" spc="400">
                <a:latin typeface="+mn-lt"/>
              </a:rPr>
              <a:t>Hypothèses</a:t>
            </a:r>
            <a:endParaRPr lang="fr-FR"/>
          </a:p>
        </p:txBody>
      </p:sp>
    </p:spTree>
    <p:extLst>
      <p:ext uri="{BB962C8B-B14F-4D97-AF65-F5344CB8AC3E}">
        <p14:creationId xmlns:p14="http://schemas.microsoft.com/office/powerpoint/2010/main" val="1359684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fr-FR" sz="5400"/>
              <a:t>Hypothèses </a:t>
            </a:r>
          </a:p>
        </p:txBody>
      </p:sp>
      <p:sp>
        <p:nvSpPr>
          <p:cNvPr id="3" name="Espace réservé du texte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rtlCol="0"/>
          <a:lstStyle/>
          <a:p>
            <a:r>
              <a:rPr lang="fr-FR"/>
              <a:t>Fluidité de la solution</a:t>
            </a:r>
          </a:p>
        </p:txBody>
      </p:sp>
      <p:sp>
        <p:nvSpPr>
          <p:cNvPr id="4" name="Espace réservé du contenu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vert="horz" lIns="91440" tIns="45720" rIns="91440" bIns="45720" rtlCol="0" anchor="t">
            <a:normAutofit/>
          </a:bodyPr>
          <a:lstStyle/>
          <a:p>
            <a:r>
              <a:rPr lang="fr-FR"/>
              <a:t>L'utilisateur est capable de renseigner rapidement une recette et de récupérer des statistiques utiles</a:t>
            </a:r>
            <a:br>
              <a:rPr lang="en-US"/>
            </a:br>
            <a:r>
              <a:rPr lang="fr-FR"/>
              <a:t>Ex : (comparaison prix, trajet)</a:t>
            </a:r>
            <a:endParaRPr lang="fr-FR" sz="2000"/>
          </a:p>
          <a:p>
            <a:r>
              <a:rPr lang="fr-FR"/>
              <a:t>Le </a:t>
            </a:r>
            <a:r>
              <a:rPr lang="fr-FR" err="1"/>
              <a:t>scrapping</a:t>
            </a:r>
            <a:r>
              <a:rPr lang="fr-FR"/>
              <a:t> sera fait en temps réel</a:t>
            </a:r>
            <a:endParaRPr lang="fr-FR" sz="2000"/>
          </a:p>
        </p:txBody>
      </p:sp>
      <p:sp>
        <p:nvSpPr>
          <p:cNvPr id="5" name="Espace réservé du texte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rtlCol="0"/>
          <a:lstStyle/>
          <a:p>
            <a:r>
              <a:rPr lang="fr-FR" err="1"/>
              <a:t>Scrapping</a:t>
            </a:r>
            <a:r>
              <a:rPr lang="fr-FR"/>
              <a:t> des produits sur site marchand</a:t>
            </a:r>
          </a:p>
        </p:txBody>
      </p:sp>
      <p:sp>
        <p:nvSpPr>
          <p:cNvPr id="6" name="Espace réservé du contenu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vert="horz" lIns="91440" tIns="45720" rIns="91440" bIns="45720" rtlCol="0" anchor="t">
            <a:normAutofit/>
          </a:bodyPr>
          <a:lstStyle/>
          <a:p>
            <a:r>
              <a:rPr lang="fr-FR"/>
              <a:t>La recherche des produits sera cohérente même en présence de termes inexactes </a:t>
            </a:r>
            <a:br>
              <a:rPr lang="fr-FR"/>
            </a:br>
            <a:r>
              <a:rPr lang="fr-FR"/>
              <a:t>ex: (3 cuillères à soupe de sucre -&gt; sucre) </a:t>
            </a:r>
          </a:p>
          <a:p>
            <a:r>
              <a:rPr lang="fr-FR"/>
              <a:t>Les sites marchands seront des grandes surfaces populaires avec de nombreux magasins.</a:t>
            </a:r>
          </a:p>
          <a:p>
            <a:pPr marL="0" indent="0">
              <a:buNone/>
            </a:pPr>
            <a:endParaRPr lang="fr-FR"/>
          </a:p>
        </p:txBody>
      </p:sp>
    </p:spTree>
    <p:extLst>
      <p:ext uri="{BB962C8B-B14F-4D97-AF65-F5344CB8AC3E}">
        <p14:creationId xmlns:p14="http://schemas.microsoft.com/office/powerpoint/2010/main" val="312476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r>
              <a:rPr lang="fr-FR" spc="400">
                <a:latin typeface="+mn-lt"/>
              </a:rPr>
              <a:t>méthode</a:t>
            </a:r>
            <a:endParaRPr lang="fr-FR"/>
          </a:p>
        </p:txBody>
      </p:sp>
      <p:sp>
        <p:nvSpPr>
          <p:cNvPr id="3" name="Sous-titre 2">
            <a:extLst>
              <a:ext uri="{FF2B5EF4-FFF2-40B4-BE49-F238E27FC236}">
                <a16:creationId xmlns:a16="http://schemas.microsoft.com/office/drawing/2014/main" id="{05408798-0DB3-46BF-880E-7BB904D700F6}"/>
              </a:ext>
            </a:extLst>
          </p:cNvPr>
          <p:cNvSpPr>
            <a:spLocks noGrp="1"/>
          </p:cNvSpPr>
          <p:nvPr>
            <p:ph type="subTitle" idx="1"/>
          </p:nvPr>
        </p:nvSpPr>
        <p:spPr/>
        <p:txBody>
          <a:bodyPr vert="horz" lIns="91440" tIns="45720" rIns="91440" bIns="45720" rtlCol="0" anchor="t">
            <a:normAutofit/>
          </a:bodyPr>
          <a:lstStyle/>
          <a:p>
            <a:r>
              <a:rPr lang="fr-FR"/>
              <a:t>Parcours Utilisateur &amp; méthodes de </a:t>
            </a:r>
            <a:r>
              <a:rPr lang="fr-FR" err="1"/>
              <a:t>scrapping</a:t>
            </a:r>
            <a:r>
              <a:rPr lang="fr-FR"/>
              <a:t> associées </a:t>
            </a:r>
          </a:p>
        </p:txBody>
      </p:sp>
    </p:spTree>
    <p:extLst>
      <p:ext uri="{BB962C8B-B14F-4D97-AF65-F5344CB8AC3E}">
        <p14:creationId xmlns:p14="http://schemas.microsoft.com/office/powerpoint/2010/main" val="4087359907"/>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8169560.tgt.Office_48167117_TF89338750_Win32_OJ107391201.potx" id="{1C224FCB-FAC2-4FCD-A27F-E93ABE855DC1}" vid="{2BD8131D-7735-4690-88D8-2BC40D8B419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A47827DDFD934FACB5705FD0D6D27C" ma:contentTypeVersion="2" ma:contentTypeDescription="Crée un document." ma:contentTypeScope="" ma:versionID="3c5ef518de5a9d3f00b6ba64219f9975">
  <xsd:schema xmlns:xsd="http://www.w3.org/2001/XMLSchema" xmlns:xs="http://www.w3.org/2001/XMLSchema" xmlns:p="http://schemas.microsoft.com/office/2006/metadata/properties" xmlns:ns2="6602341a-5f00-471e-a550-45d8e98dfff2" targetNamespace="http://schemas.microsoft.com/office/2006/metadata/properties" ma:root="true" ma:fieldsID="a597425c71271f90df2bd5226d8e9765" ns2:_="">
    <xsd:import namespace="6602341a-5f00-471e-a550-45d8e98dfff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02341a-5f00-471e-a550-45d8e98dff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6602341a-5f00-471e-a550-45d8e98dff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AA6E400-76CA-4693-8A77-614D85A344F9}">
  <ds:schemaRefs>
    <ds:schemaRef ds:uri="6602341a-5f00-471e-a550-45d8e98dff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{103BB694-8344-4883-AA39-1CE85547D927}tf89338750_win32</Template>
  <Application>Microsoft Office PowerPoint</Application>
  <PresentationFormat>Widescreen</PresentationFormat>
  <Slides>22</Slides>
  <Notes>14</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GradientUnivers</vt:lpstr>
      <vt:lpstr>Projet  Webscrapping  &amp; data processing</vt:lpstr>
      <vt:lpstr>Sommaire</vt:lpstr>
      <vt:lpstr>Introduction</vt:lpstr>
      <vt:lpstr>problématique</vt:lpstr>
      <vt:lpstr>Solution ?</vt:lpstr>
      <vt:lpstr>Scrapy Meal</vt:lpstr>
      <vt:lpstr>Hypothèses</vt:lpstr>
      <vt:lpstr>Hypothèses </vt:lpstr>
      <vt:lpstr>méthode</vt:lpstr>
      <vt:lpstr>Méthode</vt:lpstr>
      <vt:lpstr>Récupération et sélection d’une recette</vt:lpstr>
      <vt:lpstr>Recherche du prix des ingrédients</vt:lpstr>
      <vt:lpstr>Recherche du magasin le plus proche</vt:lpstr>
      <vt:lpstr>Résultats</vt:lpstr>
      <vt:lpstr>Résultats</vt:lpstr>
      <vt:lpstr>Scrapy Meal</vt:lpstr>
      <vt:lpstr>Scrapy Meal</vt:lpstr>
      <vt:lpstr>Scrapy Meal</vt:lpstr>
      <vt:lpstr>Scrapy Meal</vt:lpstr>
      <vt:lpstr>BILAN</vt:lpstr>
      <vt:lpstr>Merci</vt:lpstr>
      <vt:lpstr>Annexes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Galaxie</dc:title>
  <dc:creator>CARVAL Nicolas</dc:creator>
  <cp:revision>1</cp:revision>
  <dcterms:created xsi:type="dcterms:W3CDTF">2023-01-10T19:57:33Z</dcterms:created>
  <dcterms:modified xsi:type="dcterms:W3CDTF">2023-01-23T11:08:48Z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0x01010051A47827DDFD934FACB5705FD0D6D27C</vt:lpwstr>
  </property>
</Properties>
</file>